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5" r:id="rId2"/>
    <p:sldId id="294" r:id="rId3"/>
    <p:sldId id="316" r:id="rId4"/>
    <p:sldId id="319" r:id="rId5"/>
    <p:sldId id="352" r:id="rId6"/>
    <p:sldId id="275" r:id="rId7"/>
    <p:sldId id="345" r:id="rId8"/>
    <p:sldId id="349" r:id="rId9"/>
    <p:sldId id="351" r:id="rId10"/>
    <p:sldId id="350" r:id="rId11"/>
    <p:sldId id="348" r:id="rId12"/>
    <p:sldId id="34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avio Sciaraffia" initials="FS" lastIdx="1" clrIdx="0">
    <p:extLst>
      <p:ext uri="{19B8F6BF-5375-455C-9EA6-DF929625EA0E}">
        <p15:presenceInfo xmlns:p15="http://schemas.microsoft.com/office/powerpoint/2012/main" userId="0a9797644a756b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A4BC"/>
    <a:srgbClr val="8BAFB4"/>
    <a:srgbClr val="FDC935"/>
    <a:srgbClr val="FDD3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5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36F649-A0DC-4225-B7C3-8DA2362A6324}" type="doc">
      <dgm:prSet loTypeId="urn:microsoft.com/office/officeart/2008/layout/Lin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5F400099-9B63-4F8D-802B-993CBEFA26BD}">
      <dgm:prSet custT="1"/>
      <dgm:spPr/>
      <dgm:t>
        <a:bodyPr/>
        <a:lstStyle/>
        <a:p>
          <a:r>
            <a:rPr lang="es-CL" sz="2000" dirty="0"/>
            <a:t>Contenidos</a:t>
          </a:r>
          <a:endParaRPr lang="en-GB" sz="2000" dirty="0"/>
        </a:p>
      </dgm:t>
    </dgm:pt>
    <dgm:pt modelId="{D91FE71A-BADB-4088-98A8-2FF16C75BE10}" type="parTrans" cxnId="{90F1D607-DE52-4003-91FF-427AADFE8E26}">
      <dgm:prSet/>
      <dgm:spPr/>
      <dgm:t>
        <a:bodyPr/>
        <a:lstStyle/>
        <a:p>
          <a:endParaRPr lang="en-GB"/>
        </a:p>
      </dgm:t>
    </dgm:pt>
    <dgm:pt modelId="{B547F198-F814-4ED5-B61C-1DEE137BABE0}" type="sibTrans" cxnId="{90F1D607-DE52-4003-91FF-427AADFE8E26}">
      <dgm:prSet/>
      <dgm:spPr/>
      <dgm:t>
        <a:bodyPr/>
        <a:lstStyle/>
        <a:p>
          <a:endParaRPr lang="en-GB"/>
        </a:p>
      </dgm:t>
    </dgm:pt>
    <dgm:pt modelId="{79107265-7864-437D-A4FC-43159ADC1025}">
      <dgm:prSet/>
      <dgm:spPr/>
      <dgm:t>
        <a:bodyPr/>
        <a:lstStyle/>
        <a:p>
          <a:r>
            <a:rPr lang="es-CL" dirty="0"/>
            <a:t>Instalación</a:t>
          </a:r>
          <a:endParaRPr lang="en-GB" dirty="0"/>
        </a:p>
      </dgm:t>
    </dgm:pt>
    <dgm:pt modelId="{5DDC87C6-0FBB-4CFC-A356-0AAB504FCE2F}" type="parTrans" cxnId="{BFC5D00C-264B-4730-989A-9C2C50AEAF45}">
      <dgm:prSet/>
      <dgm:spPr/>
      <dgm:t>
        <a:bodyPr/>
        <a:lstStyle/>
        <a:p>
          <a:endParaRPr lang="en-GB"/>
        </a:p>
      </dgm:t>
    </dgm:pt>
    <dgm:pt modelId="{7222C954-3630-4C5C-BE4F-E90280EA7785}" type="sibTrans" cxnId="{BFC5D00C-264B-4730-989A-9C2C50AEAF45}">
      <dgm:prSet/>
      <dgm:spPr/>
      <dgm:t>
        <a:bodyPr/>
        <a:lstStyle/>
        <a:p>
          <a:endParaRPr lang="en-GB"/>
        </a:p>
      </dgm:t>
    </dgm:pt>
    <dgm:pt modelId="{CF26E6AB-F72A-4FCB-A78F-8CE2987C33C0}">
      <dgm:prSet/>
      <dgm:spPr/>
      <dgm:t>
        <a:bodyPr/>
        <a:lstStyle/>
        <a:p>
          <a:r>
            <a:rPr lang="es-CL"/>
            <a:t>Interfaz</a:t>
          </a:r>
          <a:endParaRPr lang="es-CL" dirty="0"/>
        </a:p>
      </dgm:t>
    </dgm:pt>
    <dgm:pt modelId="{93C3ED9B-EAE6-45FB-AE77-41C4EA6053E8}" type="parTrans" cxnId="{79024D16-6E40-47DE-8469-C0B60A1A5B07}">
      <dgm:prSet/>
      <dgm:spPr/>
      <dgm:t>
        <a:bodyPr/>
        <a:lstStyle/>
        <a:p>
          <a:endParaRPr lang="en-GB"/>
        </a:p>
      </dgm:t>
    </dgm:pt>
    <dgm:pt modelId="{1DDFEFF2-2EF7-4ED4-9884-892D2307A0FB}" type="sibTrans" cxnId="{79024D16-6E40-47DE-8469-C0B60A1A5B07}">
      <dgm:prSet/>
      <dgm:spPr/>
      <dgm:t>
        <a:bodyPr/>
        <a:lstStyle/>
        <a:p>
          <a:endParaRPr lang="en-GB"/>
        </a:p>
      </dgm:t>
    </dgm:pt>
    <dgm:pt modelId="{DE5F5ED6-A4D4-4139-A86C-10F86CC1F49E}">
      <dgm:prSet/>
      <dgm:spPr/>
      <dgm:t>
        <a:bodyPr/>
        <a:lstStyle/>
        <a:p>
          <a:r>
            <a:rPr lang="es-CL"/>
            <a:t>Creación de proyecto</a:t>
          </a:r>
          <a:endParaRPr lang="en-GB" dirty="0"/>
        </a:p>
      </dgm:t>
    </dgm:pt>
    <dgm:pt modelId="{767DA4DD-0C68-4C74-89D1-DF542962BA31}" type="parTrans" cxnId="{CDF7746A-3097-4AD5-AA8D-0B90CA175118}">
      <dgm:prSet/>
      <dgm:spPr/>
      <dgm:t>
        <a:bodyPr/>
        <a:lstStyle/>
        <a:p>
          <a:endParaRPr lang="en-GB"/>
        </a:p>
      </dgm:t>
    </dgm:pt>
    <dgm:pt modelId="{067AF5D7-69DD-4B5B-8F99-C1F54CBFFF28}" type="sibTrans" cxnId="{CDF7746A-3097-4AD5-AA8D-0B90CA175118}">
      <dgm:prSet/>
      <dgm:spPr/>
      <dgm:t>
        <a:bodyPr/>
        <a:lstStyle/>
        <a:p>
          <a:endParaRPr lang="en-GB"/>
        </a:p>
      </dgm:t>
    </dgm:pt>
    <dgm:pt modelId="{DD791454-9530-4658-A008-92CB3CFB7505}">
      <dgm:prSet/>
      <dgm:spPr/>
      <dgm:t>
        <a:bodyPr/>
        <a:lstStyle/>
        <a:p>
          <a:r>
            <a:rPr lang="es-CL"/>
            <a:t>Mapa base: Visualización de imagen satelital</a:t>
          </a:r>
          <a:endParaRPr lang="en-GB" dirty="0"/>
        </a:p>
      </dgm:t>
    </dgm:pt>
    <dgm:pt modelId="{E17C7B35-6C2A-48B5-B65C-97C4920BDE6B}" type="parTrans" cxnId="{80A9FE57-2DED-434F-9E8C-2B9636B51A0B}">
      <dgm:prSet/>
      <dgm:spPr/>
      <dgm:t>
        <a:bodyPr/>
        <a:lstStyle/>
        <a:p>
          <a:endParaRPr lang="en-GB"/>
        </a:p>
      </dgm:t>
    </dgm:pt>
    <dgm:pt modelId="{807EE1C8-709A-4349-91A1-71ED94A68F82}" type="sibTrans" cxnId="{80A9FE57-2DED-434F-9E8C-2B9636B51A0B}">
      <dgm:prSet/>
      <dgm:spPr/>
      <dgm:t>
        <a:bodyPr/>
        <a:lstStyle/>
        <a:p>
          <a:endParaRPr lang="en-GB"/>
        </a:p>
      </dgm:t>
    </dgm:pt>
    <dgm:pt modelId="{38166DE4-CA2B-4C79-8AD6-B0F706F7FF93}">
      <dgm:prSet/>
      <dgm:spPr/>
      <dgm:t>
        <a:bodyPr/>
        <a:lstStyle/>
        <a:p>
          <a:r>
            <a:rPr lang="es-CL"/>
            <a:t>Despliegue y visualización de información</a:t>
          </a:r>
          <a:endParaRPr lang="en-GB" dirty="0"/>
        </a:p>
      </dgm:t>
    </dgm:pt>
    <dgm:pt modelId="{D0000398-A30F-4AD6-88FE-1928CF9C36DF}" type="parTrans" cxnId="{B4F7E532-2782-4B50-93F2-682817CD8A8F}">
      <dgm:prSet/>
      <dgm:spPr/>
      <dgm:t>
        <a:bodyPr/>
        <a:lstStyle/>
        <a:p>
          <a:endParaRPr lang="en-GB"/>
        </a:p>
      </dgm:t>
    </dgm:pt>
    <dgm:pt modelId="{1FEC867D-E78B-44CF-A2F9-E6A9B88CC756}" type="sibTrans" cxnId="{B4F7E532-2782-4B50-93F2-682817CD8A8F}">
      <dgm:prSet/>
      <dgm:spPr/>
      <dgm:t>
        <a:bodyPr/>
        <a:lstStyle/>
        <a:p>
          <a:endParaRPr lang="en-GB"/>
        </a:p>
      </dgm:t>
    </dgm:pt>
    <dgm:pt modelId="{5ED7A4DB-BB2B-450E-9D98-6EF560EABEC4}">
      <dgm:prSet/>
      <dgm:spPr/>
      <dgm:t>
        <a:bodyPr/>
        <a:lstStyle/>
        <a:p>
          <a:r>
            <a:rPr lang="es-CL" dirty="0"/>
            <a:t>Visualización de entidades</a:t>
          </a:r>
          <a:endParaRPr lang="en-GB" dirty="0"/>
        </a:p>
      </dgm:t>
    </dgm:pt>
    <dgm:pt modelId="{78EA1FC7-474D-4284-BC29-BAB13016D734}" type="parTrans" cxnId="{F9934F46-5105-4C2E-86D4-2EC8C5D3E0DA}">
      <dgm:prSet/>
      <dgm:spPr/>
      <dgm:t>
        <a:bodyPr/>
        <a:lstStyle/>
        <a:p>
          <a:endParaRPr lang="en-GB"/>
        </a:p>
      </dgm:t>
    </dgm:pt>
    <dgm:pt modelId="{C06AC5BA-8F46-47F2-B590-B0D7874973DE}" type="sibTrans" cxnId="{F9934F46-5105-4C2E-86D4-2EC8C5D3E0DA}">
      <dgm:prSet/>
      <dgm:spPr/>
      <dgm:t>
        <a:bodyPr/>
        <a:lstStyle/>
        <a:p>
          <a:endParaRPr lang="en-GB"/>
        </a:p>
      </dgm:t>
    </dgm:pt>
    <dgm:pt modelId="{B518DFAF-F77D-4718-B648-CBBFB1B03FE8}">
      <dgm:prSet/>
      <dgm:spPr/>
      <dgm:t>
        <a:bodyPr/>
        <a:lstStyle/>
        <a:p>
          <a:r>
            <a:rPr lang="es-CL"/>
            <a:t>Consulta de atributos</a:t>
          </a:r>
          <a:endParaRPr lang="en-GB" dirty="0"/>
        </a:p>
      </dgm:t>
    </dgm:pt>
    <dgm:pt modelId="{9C7244AA-F831-427D-9972-0E5EF39955A6}" type="parTrans" cxnId="{2EBFA67F-358A-4889-BCA5-168DC2A66780}">
      <dgm:prSet/>
      <dgm:spPr/>
      <dgm:t>
        <a:bodyPr/>
        <a:lstStyle/>
        <a:p>
          <a:endParaRPr lang="en-GB"/>
        </a:p>
      </dgm:t>
    </dgm:pt>
    <dgm:pt modelId="{037B8EEF-078B-4948-8B34-5E164E3DD091}" type="sibTrans" cxnId="{2EBFA67F-358A-4889-BCA5-168DC2A66780}">
      <dgm:prSet/>
      <dgm:spPr/>
      <dgm:t>
        <a:bodyPr/>
        <a:lstStyle/>
        <a:p>
          <a:endParaRPr lang="en-GB"/>
        </a:p>
      </dgm:t>
    </dgm:pt>
    <dgm:pt modelId="{3753D718-BAB2-4158-8D07-7F162116FDC9}">
      <dgm:prSet/>
      <dgm:spPr/>
      <dgm:t>
        <a:bodyPr/>
        <a:lstStyle/>
        <a:p>
          <a:r>
            <a:rPr lang="es-CL"/>
            <a:t>Focalización a escala comunal</a:t>
          </a:r>
          <a:endParaRPr lang="en-GB" dirty="0"/>
        </a:p>
      </dgm:t>
    </dgm:pt>
    <dgm:pt modelId="{57713F9B-BE76-45E2-B56E-4094303D7FD5}" type="parTrans" cxnId="{154B85CF-4842-4659-A65A-7ECCFF6506DA}">
      <dgm:prSet/>
      <dgm:spPr/>
      <dgm:t>
        <a:bodyPr/>
        <a:lstStyle/>
        <a:p>
          <a:endParaRPr lang="en-GB"/>
        </a:p>
      </dgm:t>
    </dgm:pt>
    <dgm:pt modelId="{2EF6210D-4249-4834-AF2F-ED96A01139B1}" type="sibTrans" cxnId="{154B85CF-4842-4659-A65A-7ECCFF6506DA}">
      <dgm:prSet/>
      <dgm:spPr/>
      <dgm:t>
        <a:bodyPr/>
        <a:lstStyle/>
        <a:p>
          <a:endParaRPr lang="en-GB"/>
        </a:p>
      </dgm:t>
    </dgm:pt>
    <dgm:pt modelId="{71FD800E-057C-4C3E-BF1C-8F2CE5CDE967}">
      <dgm:prSet/>
      <dgm:spPr/>
      <dgm:t>
        <a:bodyPr/>
        <a:lstStyle/>
        <a:p>
          <a:r>
            <a:rPr lang="es-CL"/>
            <a:t>Etiquetado</a:t>
          </a:r>
          <a:endParaRPr lang="en-GB" dirty="0"/>
        </a:p>
      </dgm:t>
    </dgm:pt>
    <dgm:pt modelId="{4D3E8C20-23AA-462F-8573-3E4825D51DFB}" type="parTrans" cxnId="{58EB9411-5428-4E8A-B841-1DA10BEBEB81}">
      <dgm:prSet/>
      <dgm:spPr/>
      <dgm:t>
        <a:bodyPr/>
        <a:lstStyle/>
        <a:p>
          <a:endParaRPr lang="en-GB"/>
        </a:p>
      </dgm:t>
    </dgm:pt>
    <dgm:pt modelId="{C45A376D-A68C-46CA-97CF-493533E0FBED}" type="sibTrans" cxnId="{58EB9411-5428-4E8A-B841-1DA10BEBEB81}">
      <dgm:prSet/>
      <dgm:spPr/>
      <dgm:t>
        <a:bodyPr/>
        <a:lstStyle/>
        <a:p>
          <a:endParaRPr lang="en-GB"/>
        </a:p>
      </dgm:t>
    </dgm:pt>
    <dgm:pt modelId="{BDDAF6D2-A17F-41F6-A75E-DBAD623001A2}">
      <dgm:prSet/>
      <dgm:spPr/>
      <dgm:t>
        <a:bodyPr/>
        <a:lstStyle/>
        <a:p>
          <a:r>
            <a:rPr lang="es-CL"/>
            <a:t>Simbología</a:t>
          </a:r>
          <a:endParaRPr lang="en-GB" dirty="0"/>
        </a:p>
      </dgm:t>
    </dgm:pt>
    <dgm:pt modelId="{650D0D9B-B8AA-4067-876B-F3913975A566}" type="parTrans" cxnId="{67405828-40A4-4E94-8A91-912694ADCEA8}">
      <dgm:prSet/>
      <dgm:spPr/>
      <dgm:t>
        <a:bodyPr/>
        <a:lstStyle/>
        <a:p>
          <a:endParaRPr lang="en-GB"/>
        </a:p>
      </dgm:t>
    </dgm:pt>
    <dgm:pt modelId="{A745DDA8-9E5C-4AB6-AC5C-FE384CB97E12}" type="sibTrans" cxnId="{67405828-40A4-4E94-8A91-912694ADCEA8}">
      <dgm:prSet/>
      <dgm:spPr/>
      <dgm:t>
        <a:bodyPr/>
        <a:lstStyle/>
        <a:p>
          <a:endParaRPr lang="en-GB"/>
        </a:p>
      </dgm:t>
    </dgm:pt>
    <dgm:pt modelId="{F9DA3F3B-D536-4117-A312-BB3CBF48EA4C}">
      <dgm:prSet/>
      <dgm:spPr/>
      <dgm:t>
        <a:bodyPr/>
        <a:lstStyle/>
        <a:p>
          <a:r>
            <a:rPr lang="es-CL"/>
            <a:t>Consulta de campos y entidades de humedales y límite Urbano</a:t>
          </a:r>
          <a:endParaRPr lang="en-GB" dirty="0"/>
        </a:p>
      </dgm:t>
    </dgm:pt>
    <dgm:pt modelId="{42E30EBF-8074-46C9-9F62-5BED7DB32216}" type="parTrans" cxnId="{30DE8B9F-A95B-4A53-A103-563AE91DDF96}">
      <dgm:prSet/>
      <dgm:spPr/>
      <dgm:t>
        <a:bodyPr/>
        <a:lstStyle/>
        <a:p>
          <a:endParaRPr lang="en-GB"/>
        </a:p>
      </dgm:t>
    </dgm:pt>
    <dgm:pt modelId="{32BC3EB2-2124-452F-93B9-BEC108D6D728}" type="sibTrans" cxnId="{30DE8B9F-A95B-4A53-A103-563AE91DDF96}">
      <dgm:prSet/>
      <dgm:spPr/>
      <dgm:t>
        <a:bodyPr/>
        <a:lstStyle/>
        <a:p>
          <a:endParaRPr lang="en-GB"/>
        </a:p>
      </dgm:t>
    </dgm:pt>
    <dgm:pt modelId="{8061F215-1464-4637-809E-10B4B36C4E3C}">
      <dgm:prSet/>
      <dgm:spPr/>
      <dgm:t>
        <a:bodyPr/>
        <a:lstStyle/>
        <a:p>
          <a:r>
            <a:rPr lang="es-CL" dirty="0"/>
            <a:t>Envío de la tarea y manual</a:t>
          </a:r>
          <a:endParaRPr lang="en-GB" dirty="0"/>
        </a:p>
      </dgm:t>
    </dgm:pt>
    <dgm:pt modelId="{865B62BE-875B-4953-8941-327C4ED6D648}" type="parTrans" cxnId="{DCA38A05-7EDD-4AB3-A69C-558D7DBE699C}">
      <dgm:prSet/>
      <dgm:spPr/>
      <dgm:t>
        <a:bodyPr/>
        <a:lstStyle/>
        <a:p>
          <a:endParaRPr lang="en-GB"/>
        </a:p>
      </dgm:t>
    </dgm:pt>
    <dgm:pt modelId="{F59467BA-C3C8-4805-921C-B6E99382AC00}" type="sibTrans" cxnId="{DCA38A05-7EDD-4AB3-A69C-558D7DBE699C}">
      <dgm:prSet/>
      <dgm:spPr/>
      <dgm:t>
        <a:bodyPr/>
        <a:lstStyle/>
        <a:p>
          <a:endParaRPr lang="en-GB"/>
        </a:p>
      </dgm:t>
    </dgm:pt>
    <dgm:pt modelId="{5AAFFBE3-1FD0-4167-A096-1393F6A3D660}" type="pres">
      <dgm:prSet presAssocID="{0A36F649-A0DC-4225-B7C3-8DA2362A6324}" presName="vert0" presStyleCnt="0">
        <dgm:presLayoutVars>
          <dgm:dir/>
          <dgm:animOne val="branch"/>
          <dgm:animLvl val="lvl"/>
        </dgm:presLayoutVars>
      </dgm:prSet>
      <dgm:spPr/>
    </dgm:pt>
    <dgm:pt modelId="{93D8E5D7-5033-4EE1-A143-3FE4BE46E67D}" type="pres">
      <dgm:prSet presAssocID="{5F400099-9B63-4F8D-802B-993CBEFA26BD}" presName="thickLine" presStyleLbl="alignNode1" presStyleIdx="0" presStyleCnt="1"/>
      <dgm:spPr/>
    </dgm:pt>
    <dgm:pt modelId="{68EC2DCE-9B2E-4504-AFDA-695F0E926E1D}" type="pres">
      <dgm:prSet presAssocID="{5F400099-9B63-4F8D-802B-993CBEFA26BD}" presName="horz1" presStyleCnt="0"/>
      <dgm:spPr/>
    </dgm:pt>
    <dgm:pt modelId="{0D14C9ED-1F10-498F-ACC3-42D983C792DE}" type="pres">
      <dgm:prSet presAssocID="{5F400099-9B63-4F8D-802B-993CBEFA26BD}" presName="tx1" presStyleLbl="revTx" presStyleIdx="0" presStyleCnt="13"/>
      <dgm:spPr/>
    </dgm:pt>
    <dgm:pt modelId="{BD108362-35A7-4EF8-BF4F-3300C0553156}" type="pres">
      <dgm:prSet presAssocID="{5F400099-9B63-4F8D-802B-993CBEFA26BD}" presName="vert1" presStyleCnt="0"/>
      <dgm:spPr/>
    </dgm:pt>
    <dgm:pt modelId="{DB69ED63-562E-46DC-B982-D32698AE3C55}" type="pres">
      <dgm:prSet presAssocID="{79107265-7864-437D-A4FC-43159ADC1025}" presName="vertSpace2a" presStyleCnt="0"/>
      <dgm:spPr/>
    </dgm:pt>
    <dgm:pt modelId="{FDD0C6FF-BA9B-4363-9DED-C0E6763B5C04}" type="pres">
      <dgm:prSet presAssocID="{79107265-7864-437D-A4FC-43159ADC1025}" presName="horz2" presStyleCnt="0"/>
      <dgm:spPr/>
    </dgm:pt>
    <dgm:pt modelId="{1C844EBE-E672-49BB-826F-70AFFBA067D3}" type="pres">
      <dgm:prSet presAssocID="{79107265-7864-437D-A4FC-43159ADC1025}" presName="horzSpace2" presStyleCnt="0"/>
      <dgm:spPr/>
    </dgm:pt>
    <dgm:pt modelId="{93A71245-BF32-41AD-8A96-4995B0743DC9}" type="pres">
      <dgm:prSet presAssocID="{79107265-7864-437D-A4FC-43159ADC1025}" presName="tx2" presStyleLbl="revTx" presStyleIdx="1" presStyleCnt="13"/>
      <dgm:spPr/>
    </dgm:pt>
    <dgm:pt modelId="{BB217C91-38C3-45AA-B30F-9CD56C75B584}" type="pres">
      <dgm:prSet presAssocID="{79107265-7864-437D-A4FC-43159ADC1025}" presName="vert2" presStyleCnt="0"/>
      <dgm:spPr/>
    </dgm:pt>
    <dgm:pt modelId="{01FD97F5-6A7C-4D0A-9850-E6D2D0E0D7E8}" type="pres">
      <dgm:prSet presAssocID="{79107265-7864-437D-A4FC-43159ADC1025}" presName="thinLine2b" presStyleLbl="callout" presStyleIdx="0" presStyleCnt="12"/>
      <dgm:spPr/>
    </dgm:pt>
    <dgm:pt modelId="{B0D9F1DE-3245-44F1-A531-D6ADA3D53DD2}" type="pres">
      <dgm:prSet presAssocID="{79107265-7864-437D-A4FC-43159ADC1025}" presName="vertSpace2b" presStyleCnt="0"/>
      <dgm:spPr/>
    </dgm:pt>
    <dgm:pt modelId="{C68B4AE2-2A8E-42DE-88B1-2784DEAA4A1F}" type="pres">
      <dgm:prSet presAssocID="{CF26E6AB-F72A-4FCB-A78F-8CE2987C33C0}" presName="horz2" presStyleCnt="0"/>
      <dgm:spPr/>
    </dgm:pt>
    <dgm:pt modelId="{E615A33C-15BA-4C93-8226-04EB5A34636A}" type="pres">
      <dgm:prSet presAssocID="{CF26E6AB-F72A-4FCB-A78F-8CE2987C33C0}" presName="horzSpace2" presStyleCnt="0"/>
      <dgm:spPr/>
    </dgm:pt>
    <dgm:pt modelId="{9AEFE40D-5052-4E57-9EB2-3BB891F77C19}" type="pres">
      <dgm:prSet presAssocID="{CF26E6AB-F72A-4FCB-A78F-8CE2987C33C0}" presName="tx2" presStyleLbl="revTx" presStyleIdx="2" presStyleCnt="13"/>
      <dgm:spPr/>
    </dgm:pt>
    <dgm:pt modelId="{974015BE-5E04-4710-83DB-0C8A260DFB9F}" type="pres">
      <dgm:prSet presAssocID="{CF26E6AB-F72A-4FCB-A78F-8CE2987C33C0}" presName="vert2" presStyleCnt="0"/>
      <dgm:spPr/>
    </dgm:pt>
    <dgm:pt modelId="{CFBA4551-48C8-4ED6-93C2-23E777110D88}" type="pres">
      <dgm:prSet presAssocID="{CF26E6AB-F72A-4FCB-A78F-8CE2987C33C0}" presName="thinLine2b" presStyleLbl="callout" presStyleIdx="1" presStyleCnt="12"/>
      <dgm:spPr/>
    </dgm:pt>
    <dgm:pt modelId="{A008CBF9-C49F-4B4C-A656-DD3ADDD9A61B}" type="pres">
      <dgm:prSet presAssocID="{CF26E6AB-F72A-4FCB-A78F-8CE2987C33C0}" presName="vertSpace2b" presStyleCnt="0"/>
      <dgm:spPr/>
    </dgm:pt>
    <dgm:pt modelId="{8807A146-37A9-45AD-BD21-398F907792B6}" type="pres">
      <dgm:prSet presAssocID="{DE5F5ED6-A4D4-4139-A86C-10F86CC1F49E}" presName="horz2" presStyleCnt="0"/>
      <dgm:spPr/>
    </dgm:pt>
    <dgm:pt modelId="{A5638C7B-12BB-478D-9A01-DEE951391336}" type="pres">
      <dgm:prSet presAssocID="{DE5F5ED6-A4D4-4139-A86C-10F86CC1F49E}" presName="horzSpace2" presStyleCnt="0"/>
      <dgm:spPr/>
    </dgm:pt>
    <dgm:pt modelId="{1CD48C23-767D-4980-B0B7-040F871BC752}" type="pres">
      <dgm:prSet presAssocID="{DE5F5ED6-A4D4-4139-A86C-10F86CC1F49E}" presName="tx2" presStyleLbl="revTx" presStyleIdx="3" presStyleCnt="13"/>
      <dgm:spPr/>
    </dgm:pt>
    <dgm:pt modelId="{1946BA47-0BB4-4756-8FE9-98E7B17B080A}" type="pres">
      <dgm:prSet presAssocID="{DE5F5ED6-A4D4-4139-A86C-10F86CC1F49E}" presName="vert2" presStyleCnt="0"/>
      <dgm:spPr/>
    </dgm:pt>
    <dgm:pt modelId="{DB77EDE8-9718-46EE-BFCB-0F0C03E7B2C3}" type="pres">
      <dgm:prSet presAssocID="{DE5F5ED6-A4D4-4139-A86C-10F86CC1F49E}" presName="thinLine2b" presStyleLbl="callout" presStyleIdx="2" presStyleCnt="12"/>
      <dgm:spPr/>
    </dgm:pt>
    <dgm:pt modelId="{FFD339B8-B056-44CC-A1F1-1F286AA017DA}" type="pres">
      <dgm:prSet presAssocID="{DE5F5ED6-A4D4-4139-A86C-10F86CC1F49E}" presName="vertSpace2b" presStyleCnt="0"/>
      <dgm:spPr/>
    </dgm:pt>
    <dgm:pt modelId="{50353491-EE43-4BDC-A059-02C5C9917EB9}" type="pres">
      <dgm:prSet presAssocID="{DD791454-9530-4658-A008-92CB3CFB7505}" presName="horz2" presStyleCnt="0"/>
      <dgm:spPr/>
    </dgm:pt>
    <dgm:pt modelId="{55FA480C-A145-4B75-9CE7-81EA4EE422FA}" type="pres">
      <dgm:prSet presAssocID="{DD791454-9530-4658-A008-92CB3CFB7505}" presName="horzSpace2" presStyleCnt="0"/>
      <dgm:spPr/>
    </dgm:pt>
    <dgm:pt modelId="{CC672A75-C341-4E1E-9935-2C67D3AD350B}" type="pres">
      <dgm:prSet presAssocID="{DD791454-9530-4658-A008-92CB3CFB7505}" presName="tx2" presStyleLbl="revTx" presStyleIdx="4" presStyleCnt="13"/>
      <dgm:spPr/>
    </dgm:pt>
    <dgm:pt modelId="{ADAF6FFA-5515-4D55-8174-B86D1937E462}" type="pres">
      <dgm:prSet presAssocID="{DD791454-9530-4658-A008-92CB3CFB7505}" presName="vert2" presStyleCnt="0"/>
      <dgm:spPr/>
    </dgm:pt>
    <dgm:pt modelId="{97629E32-9771-4370-9E63-21C3E621608B}" type="pres">
      <dgm:prSet presAssocID="{DD791454-9530-4658-A008-92CB3CFB7505}" presName="thinLine2b" presStyleLbl="callout" presStyleIdx="3" presStyleCnt="12"/>
      <dgm:spPr/>
    </dgm:pt>
    <dgm:pt modelId="{EFB3DDBA-11B2-4A16-BEB2-6ED1B486F847}" type="pres">
      <dgm:prSet presAssocID="{DD791454-9530-4658-A008-92CB3CFB7505}" presName="vertSpace2b" presStyleCnt="0"/>
      <dgm:spPr/>
    </dgm:pt>
    <dgm:pt modelId="{1C3421F6-03C7-4E1A-B147-ED08AA86AE8B}" type="pres">
      <dgm:prSet presAssocID="{38166DE4-CA2B-4C79-8AD6-B0F706F7FF93}" presName="horz2" presStyleCnt="0"/>
      <dgm:spPr/>
    </dgm:pt>
    <dgm:pt modelId="{A5B8A426-0017-415C-82A1-E919C7718475}" type="pres">
      <dgm:prSet presAssocID="{38166DE4-CA2B-4C79-8AD6-B0F706F7FF93}" presName="horzSpace2" presStyleCnt="0"/>
      <dgm:spPr/>
    </dgm:pt>
    <dgm:pt modelId="{EAD84548-A222-4EEF-84BA-B5DFB29F3ABE}" type="pres">
      <dgm:prSet presAssocID="{38166DE4-CA2B-4C79-8AD6-B0F706F7FF93}" presName="tx2" presStyleLbl="revTx" presStyleIdx="5" presStyleCnt="13"/>
      <dgm:spPr/>
    </dgm:pt>
    <dgm:pt modelId="{10504416-8456-4967-9BC4-B623B3D73798}" type="pres">
      <dgm:prSet presAssocID="{38166DE4-CA2B-4C79-8AD6-B0F706F7FF93}" presName="vert2" presStyleCnt="0"/>
      <dgm:spPr/>
    </dgm:pt>
    <dgm:pt modelId="{8C7F531D-3162-44C2-A462-02DACFB1D2B1}" type="pres">
      <dgm:prSet presAssocID="{38166DE4-CA2B-4C79-8AD6-B0F706F7FF93}" presName="thinLine2b" presStyleLbl="callout" presStyleIdx="4" presStyleCnt="12"/>
      <dgm:spPr/>
    </dgm:pt>
    <dgm:pt modelId="{1EA5733D-DABE-4946-B302-3F2B941CA82D}" type="pres">
      <dgm:prSet presAssocID="{38166DE4-CA2B-4C79-8AD6-B0F706F7FF93}" presName="vertSpace2b" presStyleCnt="0"/>
      <dgm:spPr/>
    </dgm:pt>
    <dgm:pt modelId="{2D4D707D-4E1C-416A-B23B-5A8C8159A53D}" type="pres">
      <dgm:prSet presAssocID="{5ED7A4DB-BB2B-450E-9D98-6EF560EABEC4}" presName="horz2" presStyleCnt="0"/>
      <dgm:spPr/>
    </dgm:pt>
    <dgm:pt modelId="{5C8D4436-F0C5-4D71-A250-37C2B43FF474}" type="pres">
      <dgm:prSet presAssocID="{5ED7A4DB-BB2B-450E-9D98-6EF560EABEC4}" presName="horzSpace2" presStyleCnt="0"/>
      <dgm:spPr/>
    </dgm:pt>
    <dgm:pt modelId="{CB0A94EA-8D09-4CA1-BFD1-71C6B0D04278}" type="pres">
      <dgm:prSet presAssocID="{5ED7A4DB-BB2B-450E-9D98-6EF560EABEC4}" presName="tx2" presStyleLbl="revTx" presStyleIdx="6" presStyleCnt="13"/>
      <dgm:spPr/>
    </dgm:pt>
    <dgm:pt modelId="{9BEA99A6-862E-4568-B4EF-5FE4671F4C33}" type="pres">
      <dgm:prSet presAssocID="{5ED7A4DB-BB2B-450E-9D98-6EF560EABEC4}" presName="vert2" presStyleCnt="0"/>
      <dgm:spPr/>
    </dgm:pt>
    <dgm:pt modelId="{3A477DB1-E590-4F9E-BB5E-C48D6B79AEB7}" type="pres">
      <dgm:prSet presAssocID="{5ED7A4DB-BB2B-450E-9D98-6EF560EABEC4}" presName="thinLine2b" presStyleLbl="callout" presStyleIdx="5" presStyleCnt="12"/>
      <dgm:spPr/>
    </dgm:pt>
    <dgm:pt modelId="{FD9BAA9C-1AE6-4DF6-8997-1868A95B15CB}" type="pres">
      <dgm:prSet presAssocID="{5ED7A4DB-BB2B-450E-9D98-6EF560EABEC4}" presName="vertSpace2b" presStyleCnt="0"/>
      <dgm:spPr/>
    </dgm:pt>
    <dgm:pt modelId="{964CCB7F-AB25-41B6-AB3C-198BD704BF83}" type="pres">
      <dgm:prSet presAssocID="{B518DFAF-F77D-4718-B648-CBBFB1B03FE8}" presName="horz2" presStyleCnt="0"/>
      <dgm:spPr/>
    </dgm:pt>
    <dgm:pt modelId="{525FB956-1AE9-4816-A3A2-A7339F31649D}" type="pres">
      <dgm:prSet presAssocID="{B518DFAF-F77D-4718-B648-CBBFB1B03FE8}" presName="horzSpace2" presStyleCnt="0"/>
      <dgm:spPr/>
    </dgm:pt>
    <dgm:pt modelId="{AA5046A7-48CB-4D8F-8FC0-805890A6A550}" type="pres">
      <dgm:prSet presAssocID="{B518DFAF-F77D-4718-B648-CBBFB1B03FE8}" presName="tx2" presStyleLbl="revTx" presStyleIdx="7" presStyleCnt="13"/>
      <dgm:spPr/>
    </dgm:pt>
    <dgm:pt modelId="{522C1914-E675-4314-A6ED-CD00CEB7FFDF}" type="pres">
      <dgm:prSet presAssocID="{B518DFAF-F77D-4718-B648-CBBFB1B03FE8}" presName="vert2" presStyleCnt="0"/>
      <dgm:spPr/>
    </dgm:pt>
    <dgm:pt modelId="{1080AEA0-EF40-40AF-BE56-F4DD9E76AD3E}" type="pres">
      <dgm:prSet presAssocID="{B518DFAF-F77D-4718-B648-CBBFB1B03FE8}" presName="thinLine2b" presStyleLbl="callout" presStyleIdx="6" presStyleCnt="12"/>
      <dgm:spPr/>
    </dgm:pt>
    <dgm:pt modelId="{552DF322-992A-414A-AB26-9B104FD921CA}" type="pres">
      <dgm:prSet presAssocID="{B518DFAF-F77D-4718-B648-CBBFB1B03FE8}" presName="vertSpace2b" presStyleCnt="0"/>
      <dgm:spPr/>
    </dgm:pt>
    <dgm:pt modelId="{045C775C-AF57-46DE-ABC5-FD5933C467AA}" type="pres">
      <dgm:prSet presAssocID="{3753D718-BAB2-4158-8D07-7F162116FDC9}" presName="horz2" presStyleCnt="0"/>
      <dgm:spPr/>
    </dgm:pt>
    <dgm:pt modelId="{C93B53B5-6B22-4F34-AE58-10F68D48CFF1}" type="pres">
      <dgm:prSet presAssocID="{3753D718-BAB2-4158-8D07-7F162116FDC9}" presName="horzSpace2" presStyleCnt="0"/>
      <dgm:spPr/>
    </dgm:pt>
    <dgm:pt modelId="{4F8955CC-3BF3-4A09-8AD3-983112D2E604}" type="pres">
      <dgm:prSet presAssocID="{3753D718-BAB2-4158-8D07-7F162116FDC9}" presName="tx2" presStyleLbl="revTx" presStyleIdx="8" presStyleCnt="13"/>
      <dgm:spPr/>
    </dgm:pt>
    <dgm:pt modelId="{1128827C-E4B0-4F19-A322-E32D7558C377}" type="pres">
      <dgm:prSet presAssocID="{3753D718-BAB2-4158-8D07-7F162116FDC9}" presName="vert2" presStyleCnt="0"/>
      <dgm:spPr/>
    </dgm:pt>
    <dgm:pt modelId="{3BD3DA23-3996-426C-A74C-70EAA88EF00E}" type="pres">
      <dgm:prSet presAssocID="{3753D718-BAB2-4158-8D07-7F162116FDC9}" presName="thinLine2b" presStyleLbl="callout" presStyleIdx="7" presStyleCnt="12"/>
      <dgm:spPr/>
    </dgm:pt>
    <dgm:pt modelId="{AA6BFC65-C1A7-46AA-AF5C-0CEDB73C26ED}" type="pres">
      <dgm:prSet presAssocID="{3753D718-BAB2-4158-8D07-7F162116FDC9}" presName="vertSpace2b" presStyleCnt="0"/>
      <dgm:spPr/>
    </dgm:pt>
    <dgm:pt modelId="{30E83F9D-762D-44B8-92E2-7FB0B2826710}" type="pres">
      <dgm:prSet presAssocID="{71FD800E-057C-4C3E-BF1C-8F2CE5CDE967}" presName="horz2" presStyleCnt="0"/>
      <dgm:spPr/>
    </dgm:pt>
    <dgm:pt modelId="{B7A97BD7-A31C-4BEF-B8EC-904FC0FD098A}" type="pres">
      <dgm:prSet presAssocID="{71FD800E-057C-4C3E-BF1C-8F2CE5CDE967}" presName="horzSpace2" presStyleCnt="0"/>
      <dgm:spPr/>
    </dgm:pt>
    <dgm:pt modelId="{A545CE05-1274-4D18-B5D9-C717A061608D}" type="pres">
      <dgm:prSet presAssocID="{71FD800E-057C-4C3E-BF1C-8F2CE5CDE967}" presName="tx2" presStyleLbl="revTx" presStyleIdx="9" presStyleCnt="13"/>
      <dgm:spPr/>
    </dgm:pt>
    <dgm:pt modelId="{D092E813-9F17-4DC4-96B9-82D3E82B8739}" type="pres">
      <dgm:prSet presAssocID="{71FD800E-057C-4C3E-BF1C-8F2CE5CDE967}" presName="vert2" presStyleCnt="0"/>
      <dgm:spPr/>
    </dgm:pt>
    <dgm:pt modelId="{7DE2300B-A6D8-4B90-A947-8EEBDC5C0D9A}" type="pres">
      <dgm:prSet presAssocID="{71FD800E-057C-4C3E-BF1C-8F2CE5CDE967}" presName="thinLine2b" presStyleLbl="callout" presStyleIdx="8" presStyleCnt="12"/>
      <dgm:spPr/>
    </dgm:pt>
    <dgm:pt modelId="{35E26898-A0B5-48A6-B3AB-7027C6BBEEF5}" type="pres">
      <dgm:prSet presAssocID="{71FD800E-057C-4C3E-BF1C-8F2CE5CDE967}" presName="vertSpace2b" presStyleCnt="0"/>
      <dgm:spPr/>
    </dgm:pt>
    <dgm:pt modelId="{988228BB-8CBC-45E4-A91C-255D2D763297}" type="pres">
      <dgm:prSet presAssocID="{BDDAF6D2-A17F-41F6-A75E-DBAD623001A2}" presName="horz2" presStyleCnt="0"/>
      <dgm:spPr/>
    </dgm:pt>
    <dgm:pt modelId="{B49B73B6-3E26-4AC9-B0EC-A209E50A7E24}" type="pres">
      <dgm:prSet presAssocID="{BDDAF6D2-A17F-41F6-A75E-DBAD623001A2}" presName="horzSpace2" presStyleCnt="0"/>
      <dgm:spPr/>
    </dgm:pt>
    <dgm:pt modelId="{EF1D33F4-746D-4A5D-9C9C-96B3242C525A}" type="pres">
      <dgm:prSet presAssocID="{BDDAF6D2-A17F-41F6-A75E-DBAD623001A2}" presName="tx2" presStyleLbl="revTx" presStyleIdx="10" presStyleCnt="13"/>
      <dgm:spPr/>
    </dgm:pt>
    <dgm:pt modelId="{FFEE1F95-A857-468E-9231-95A8F2B31D9F}" type="pres">
      <dgm:prSet presAssocID="{BDDAF6D2-A17F-41F6-A75E-DBAD623001A2}" presName="vert2" presStyleCnt="0"/>
      <dgm:spPr/>
    </dgm:pt>
    <dgm:pt modelId="{17A5B1A4-F9C6-4D7C-B3C0-0924886481EC}" type="pres">
      <dgm:prSet presAssocID="{BDDAF6D2-A17F-41F6-A75E-DBAD623001A2}" presName="thinLine2b" presStyleLbl="callout" presStyleIdx="9" presStyleCnt="12"/>
      <dgm:spPr/>
    </dgm:pt>
    <dgm:pt modelId="{3585EC4C-94E6-4083-BAC9-B56384D14498}" type="pres">
      <dgm:prSet presAssocID="{BDDAF6D2-A17F-41F6-A75E-DBAD623001A2}" presName="vertSpace2b" presStyleCnt="0"/>
      <dgm:spPr/>
    </dgm:pt>
    <dgm:pt modelId="{6F83D775-BFC8-4D04-99A3-34191C98F603}" type="pres">
      <dgm:prSet presAssocID="{F9DA3F3B-D536-4117-A312-BB3CBF48EA4C}" presName="horz2" presStyleCnt="0"/>
      <dgm:spPr/>
    </dgm:pt>
    <dgm:pt modelId="{EDF530FA-F986-4974-9898-DEE4303BCEFB}" type="pres">
      <dgm:prSet presAssocID="{F9DA3F3B-D536-4117-A312-BB3CBF48EA4C}" presName="horzSpace2" presStyleCnt="0"/>
      <dgm:spPr/>
    </dgm:pt>
    <dgm:pt modelId="{4B594F28-E22B-40F9-BE53-EC5986C33200}" type="pres">
      <dgm:prSet presAssocID="{F9DA3F3B-D536-4117-A312-BB3CBF48EA4C}" presName="tx2" presStyleLbl="revTx" presStyleIdx="11" presStyleCnt="13"/>
      <dgm:spPr/>
    </dgm:pt>
    <dgm:pt modelId="{8E1FD4F8-AF40-49BB-B959-0DC6E8CDA11D}" type="pres">
      <dgm:prSet presAssocID="{F9DA3F3B-D536-4117-A312-BB3CBF48EA4C}" presName="vert2" presStyleCnt="0"/>
      <dgm:spPr/>
    </dgm:pt>
    <dgm:pt modelId="{AF3ECA3F-8E69-41AF-9868-33C339C33B57}" type="pres">
      <dgm:prSet presAssocID="{F9DA3F3B-D536-4117-A312-BB3CBF48EA4C}" presName="thinLine2b" presStyleLbl="callout" presStyleIdx="10" presStyleCnt="12"/>
      <dgm:spPr/>
    </dgm:pt>
    <dgm:pt modelId="{311F3371-E894-4348-8EA8-69625675EAFE}" type="pres">
      <dgm:prSet presAssocID="{F9DA3F3B-D536-4117-A312-BB3CBF48EA4C}" presName="vertSpace2b" presStyleCnt="0"/>
      <dgm:spPr/>
    </dgm:pt>
    <dgm:pt modelId="{1DAB930E-FC39-48BA-8E89-D472FD6D18A5}" type="pres">
      <dgm:prSet presAssocID="{8061F215-1464-4637-809E-10B4B36C4E3C}" presName="horz2" presStyleCnt="0"/>
      <dgm:spPr/>
    </dgm:pt>
    <dgm:pt modelId="{DC28098F-3963-454B-BCE9-32050B61B35C}" type="pres">
      <dgm:prSet presAssocID="{8061F215-1464-4637-809E-10B4B36C4E3C}" presName="horzSpace2" presStyleCnt="0"/>
      <dgm:spPr/>
    </dgm:pt>
    <dgm:pt modelId="{BC815C5B-8673-4E13-87DF-EE290738B747}" type="pres">
      <dgm:prSet presAssocID="{8061F215-1464-4637-809E-10B4B36C4E3C}" presName="tx2" presStyleLbl="revTx" presStyleIdx="12" presStyleCnt="13"/>
      <dgm:spPr/>
    </dgm:pt>
    <dgm:pt modelId="{FC13B2FE-4FC6-4086-B506-94B855C02980}" type="pres">
      <dgm:prSet presAssocID="{8061F215-1464-4637-809E-10B4B36C4E3C}" presName="vert2" presStyleCnt="0"/>
      <dgm:spPr/>
    </dgm:pt>
    <dgm:pt modelId="{955267E6-D45D-42AC-A20A-F7AE9E63BD16}" type="pres">
      <dgm:prSet presAssocID="{8061F215-1464-4637-809E-10B4B36C4E3C}" presName="thinLine2b" presStyleLbl="callout" presStyleIdx="11" presStyleCnt="12"/>
      <dgm:spPr/>
    </dgm:pt>
    <dgm:pt modelId="{0C9F1313-0E86-4277-9E96-1FA5BC75A394}" type="pres">
      <dgm:prSet presAssocID="{8061F215-1464-4637-809E-10B4B36C4E3C}" presName="vertSpace2b" presStyleCnt="0"/>
      <dgm:spPr/>
    </dgm:pt>
  </dgm:ptLst>
  <dgm:cxnLst>
    <dgm:cxn modelId="{913D3902-A831-4F1F-9CDC-3633631D112E}" type="presOf" srcId="{79107265-7864-437D-A4FC-43159ADC1025}" destId="{93A71245-BF32-41AD-8A96-4995B0743DC9}" srcOrd="0" destOrd="0" presId="urn:microsoft.com/office/officeart/2008/layout/LinedList"/>
    <dgm:cxn modelId="{DCA38A05-7EDD-4AB3-A69C-558D7DBE699C}" srcId="{5F400099-9B63-4F8D-802B-993CBEFA26BD}" destId="{8061F215-1464-4637-809E-10B4B36C4E3C}" srcOrd="11" destOrd="0" parTransId="{865B62BE-875B-4953-8941-327C4ED6D648}" sibTransId="{F59467BA-C3C8-4805-921C-B6E99382AC00}"/>
    <dgm:cxn modelId="{90F1D607-DE52-4003-91FF-427AADFE8E26}" srcId="{0A36F649-A0DC-4225-B7C3-8DA2362A6324}" destId="{5F400099-9B63-4F8D-802B-993CBEFA26BD}" srcOrd="0" destOrd="0" parTransId="{D91FE71A-BADB-4088-98A8-2FF16C75BE10}" sibTransId="{B547F198-F814-4ED5-B61C-1DEE137BABE0}"/>
    <dgm:cxn modelId="{BFC5D00C-264B-4730-989A-9C2C50AEAF45}" srcId="{5F400099-9B63-4F8D-802B-993CBEFA26BD}" destId="{79107265-7864-437D-A4FC-43159ADC1025}" srcOrd="0" destOrd="0" parTransId="{5DDC87C6-0FBB-4CFC-A356-0AAB504FCE2F}" sibTransId="{7222C954-3630-4C5C-BE4F-E90280EA7785}"/>
    <dgm:cxn modelId="{58EB9411-5428-4E8A-B841-1DA10BEBEB81}" srcId="{5F400099-9B63-4F8D-802B-993CBEFA26BD}" destId="{71FD800E-057C-4C3E-BF1C-8F2CE5CDE967}" srcOrd="8" destOrd="0" parTransId="{4D3E8C20-23AA-462F-8573-3E4825D51DFB}" sibTransId="{C45A376D-A68C-46CA-97CF-493533E0FBED}"/>
    <dgm:cxn modelId="{79024D16-6E40-47DE-8469-C0B60A1A5B07}" srcId="{5F400099-9B63-4F8D-802B-993CBEFA26BD}" destId="{CF26E6AB-F72A-4FCB-A78F-8CE2987C33C0}" srcOrd="1" destOrd="0" parTransId="{93C3ED9B-EAE6-45FB-AE77-41C4EA6053E8}" sibTransId="{1DDFEFF2-2EF7-4ED4-9884-892D2307A0FB}"/>
    <dgm:cxn modelId="{BD9FEE17-CFCF-4329-A3ED-70781EC9C50C}" type="presOf" srcId="{F9DA3F3B-D536-4117-A312-BB3CBF48EA4C}" destId="{4B594F28-E22B-40F9-BE53-EC5986C33200}" srcOrd="0" destOrd="0" presId="urn:microsoft.com/office/officeart/2008/layout/LinedList"/>
    <dgm:cxn modelId="{57A1FC1F-4056-4F90-BA50-E1A0E9C0EAF8}" type="presOf" srcId="{5F400099-9B63-4F8D-802B-993CBEFA26BD}" destId="{0D14C9ED-1F10-498F-ACC3-42D983C792DE}" srcOrd="0" destOrd="0" presId="urn:microsoft.com/office/officeart/2008/layout/LinedList"/>
    <dgm:cxn modelId="{67405828-40A4-4E94-8A91-912694ADCEA8}" srcId="{5F400099-9B63-4F8D-802B-993CBEFA26BD}" destId="{BDDAF6D2-A17F-41F6-A75E-DBAD623001A2}" srcOrd="9" destOrd="0" parTransId="{650D0D9B-B8AA-4067-876B-F3913975A566}" sibTransId="{A745DDA8-9E5C-4AB6-AC5C-FE384CB97E12}"/>
    <dgm:cxn modelId="{BB2E3C29-5771-4091-9ABC-DEFE7A10CDAB}" type="presOf" srcId="{CF26E6AB-F72A-4FCB-A78F-8CE2987C33C0}" destId="{9AEFE40D-5052-4E57-9EB2-3BB891F77C19}" srcOrd="0" destOrd="0" presId="urn:microsoft.com/office/officeart/2008/layout/LinedList"/>
    <dgm:cxn modelId="{B4F7E532-2782-4B50-93F2-682817CD8A8F}" srcId="{5F400099-9B63-4F8D-802B-993CBEFA26BD}" destId="{38166DE4-CA2B-4C79-8AD6-B0F706F7FF93}" srcOrd="4" destOrd="0" parTransId="{D0000398-A30F-4AD6-88FE-1928CF9C36DF}" sibTransId="{1FEC867D-E78B-44CF-A2F9-E6A9B88CC756}"/>
    <dgm:cxn modelId="{9CFD573D-7BAC-4D1D-866A-DE3BA1BCC031}" type="presOf" srcId="{71FD800E-057C-4C3E-BF1C-8F2CE5CDE967}" destId="{A545CE05-1274-4D18-B5D9-C717A061608D}" srcOrd="0" destOrd="0" presId="urn:microsoft.com/office/officeart/2008/layout/LinedList"/>
    <dgm:cxn modelId="{3AE24D41-BDD9-4076-973D-9B29C747599C}" type="presOf" srcId="{B518DFAF-F77D-4718-B648-CBBFB1B03FE8}" destId="{AA5046A7-48CB-4D8F-8FC0-805890A6A550}" srcOrd="0" destOrd="0" presId="urn:microsoft.com/office/officeart/2008/layout/LinedList"/>
    <dgm:cxn modelId="{F9934F46-5105-4C2E-86D4-2EC8C5D3E0DA}" srcId="{5F400099-9B63-4F8D-802B-993CBEFA26BD}" destId="{5ED7A4DB-BB2B-450E-9D98-6EF560EABEC4}" srcOrd="5" destOrd="0" parTransId="{78EA1FC7-474D-4284-BC29-BAB13016D734}" sibTransId="{C06AC5BA-8F46-47F2-B590-B0D7874973DE}"/>
    <dgm:cxn modelId="{CDF7746A-3097-4AD5-AA8D-0B90CA175118}" srcId="{5F400099-9B63-4F8D-802B-993CBEFA26BD}" destId="{DE5F5ED6-A4D4-4139-A86C-10F86CC1F49E}" srcOrd="2" destOrd="0" parTransId="{767DA4DD-0C68-4C74-89D1-DF542962BA31}" sibTransId="{067AF5D7-69DD-4B5B-8F99-C1F54CBFFF28}"/>
    <dgm:cxn modelId="{7F36404E-2292-4FC9-9F00-278A714D39A9}" type="presOf" srcId="{0A36F649-A0DC-4225-B7C3-8DA2362A6324}" destId="{5AAFFBE3-1FD0-4167-A096-1393F6A3D660}" srcOrd="0" destOrd="0" presId="urn:microsoft.com/office/officeart/2008/layout/LinedList"/>
    <dgm:cxn modelId="{80A9FE57-2DED-434F-9E8C-2B9636B51A0B}" srcId="{5F400099-9B63-4F8D-802B-993CBEFA26BD}" destId="{DD791454-9530-4658-A008-92CB3CFB7505}" srcOrd="3" destOrd="0" parTransId="{E17C7B35-6C2A-48B5-B65C-97C4920BDE6B}" sibTransId="{807EE1C8-709A-4349-91A1-71ED94A68F82}"/>
    <dgm:cxn modelId="{329D647A-959B-400C-AB7C-8325EE8D0132}" type="presOf" srcId="{8061F215-1464-4637-809E-10B4B36C4E3C}" destId="{BC815C5B-8673-4E13-87DF-EE290738B747}" srcOrd="0" destOrd="0" presId="urn:microsoft.com/office/officeart/2008/layout/LinedList"/>
    <dgm:cxn modelId="{E8DEEF5A-6E58-491E-84CA-18EDB6FFE392}" type="presOf" srcId="{DD791454-9530-4658-A008-92CB3CFB7505}" destId="{CC672A75-C341-4E1E-9935-2C67D3AD350B}" srcOrd="0" destOrd="0" presId="urn:microsoft.com/office/officeart/2008/layout/LinedList"/>
    <dgm:cxn modelId="{2EBFA67F-358A-4889-BCA5-168DC2A66780}" srcId="{5F400099-9B63-4F8D-802B-993CBEFA26BD}" destId="{B518DFAF-F77D-4718-B648-CBBFB1B03FE8}" srcOrd="6" destOrd="0" parTransId="{9C7244AA-F831-427D-9972-0E5EF39955A6}" sibTransId="{037B8EEF-078B-4948-8B34-5E164E3DD091}"/>
    <dgm:cxn modelId="{C1DFB495-D845-4E75-A20E-E98BF0987CBA}" type="presOf" srcId="{3753D718-BAB2-4158-8D07-7F162116FDC9}" destId="{4F8955CC-3BF3-4A09-8AD3-983112D2E604}" srcOrd="0" destOrd="0" presId="urn:microsoft.com/office/officeart/2008/layout/LinedList"/>
    <dgm:cxn modelId="{AAB8E698-4F90-4C66-A07F-DA2F694B30FA}" type="presOf" srcId="{38166DE4-CA2B-4C79-8AD6-B0F706F7FF93}" destId="{EAD84548-A222-4EEF-84BA-B5DFB29F3ABE}" srcOrd="0" destOrd="0" presId="urn:microsoft.com/office/officeart/2008/layout/LinedList"/>
    <dgm:cxn modelId="{30DE8B9F-A95B-4A53-A103-563AE91DDF96}" srcId="{5F400099-9B63-4F8D-802B-993CBEFA26BD}" destId="{F9DA3F3B-D536-4117-A312-BB3CBF48EA4C}" srcOrd="10" destOrd="0" parTransId="{42E30EBF-8074-46C9-9F62-5BED7DB32216}" sibTransId="{32BC3EB2-2124-452F-93B9-BEC108D6D728}"/>
    <dgm:cxn modelId="{ABF301BA-B72D-4AAD-8927-CB204AC6AA72}" type="presOf" srcId="{BDDAF6D2-A17F-41F6-A75E-DBAD623001A2}" destId="{EF1D33F4-746D-4A5D-9C9C-96B3242C525A}" srcOrd="0" destOrd="0" presId="urn:microsoft.com/office/officeart/2008/layout/LinedList"/>
    <dgm:cxn modelId="{154B85CF-4842-4659-A65A-7ECCFF6506DA}" srcId="{5F400099-9B63-4F8D-802B-993CBEFA26BD}" destId="{3753D718-BAB2-4158-8D07-7F162116FDC9}" srcOrd="7" destOrd="0" parTransId="{57713F9B-BE76-45E2-B56E-4094303D7FD5}" sibTransId="{2EF6210D-4249-4834-AF2F-ED96A01139B1}"/>
    <dgm:cxn modelId="{1CF040E0-A737-4841-8A47-CDC1CE78559F}" type="presOf" srcId="{5ED7A4DB-BB2B-450E-9D98-6EF560EABEC4}" destId="{CB0A94EA-8D09-4CA1-BFD1-71C6B0D04278}" srcOrd="0" destOrd="0" presId="urn:microsoft.com/office/officeart/2008/layout/LinedList"/>
    <dgm:cxn modelId="{D4901BF2-8CE1-4CCE-AC6B-962ED85842F8}" type="presOf" srcId="{DE5F5ED6-A4D4-4139-A86C-10F86CC1F49E}" destId="{1CD48C23-767D-4980-B0B7-040F871BC752}" srcOrd="0" destOrd="0" presId="urn:microsoft.com/office/officeart/2008/layout/LinedList"/>
    <dgm:cxn modelId="{A7F1999F-3296-48A9-8F10-7A77198C9F53}" type="presParOf" srcId="{5AAFFBE3-1FD0-4167-A096-1393F6A3D660}" destId="{93D8E5D7-5033-4EE1-A143-3FE4BE46E67D}" srcOrd="0" destOrd="0" presId="urn:microsoft.com/office/officeart/2008/layout/LinedList"/>
    <dgm:cxn modelId="{DBDE4F4A-A254-4392-B7AD-1F81AD9823B8}" type="presParOf" srcId="{5AAFFBE3-1FD0-4167-A096-1393F6A3D660}" destId="{68EC2DCE-9B2E-4504-AFDA-695F0E926E1D}" srcOrd="1" destOrd="0" presId="urn:microsoft.com/office/officeart/2008/layout/LinedList"/>
    <dgm:cxn modelId="{846A9B86-CC41-428A-95EE-A555437D8A98}" type="presParOf" srcId="{68EC2DCE-9B2E-4504-AFDA-695F0E926E1D}" destId="{0D14C9ED-1F10-498F-ACC3-42D983C792DE}" srcOrd="0" destOrd="0" presId="urn:microsoft.com/office/officeart/2008/layout/LinedList"/>
    <dgm:cxn modelId="{948C8DEB-6AFF-4FE7-8269-DAB340734FC2}" type="presParOf" srcId="{68EC2DCE-9B2E-4504-AFDA-695F0E926E1D}" destId="{BD108362-35A7-4EF8-BF4F-3300C0553156}" srcOrd="1" destOrd="0" presId="urn:microsoft.com/office/officeart/2008/layout/LinedList"/>
    <dgm:cxn modelId="{7536A39F-48A3-4E0F-8351-04F4CF91AC26}" type="presParOf" srcId="{BD108362-35A7-4EF8-BF4F-3300C0553156}" destId="{DB69ED63-562E-46DC-B982-D32698AE3C55}" srcOrd="0" destOrd="0" presId="urn:microsoft.com/office/officeart/2008/layout/LinedList"/>
    <dgm:cxn modelId="{F3F56724-2EBA-4AA3-8C87-B9AC8042FD32}" type="presParOf" srcId="{BD108362-35A7-4EF8-BF4F-3300C0553156}" destId="{FDD0C6FF-BA9B-4363-9DED-C0E6763B5C04}" srcOrd="1" destOrd="0" presId="urn:microsoft.com/office/officeart/2008/layout/LinedList"/>
    <dgm:cxn modelId="{52727ACE-BFC8-4E03-B889-1C2A0AF435D6}" type="presParOf" srcId="{FDD0C6FF-BA9B-4363-9DED-C0E6763B5C04}" destId="{1C844EBE-E672-49BB-826F-70AFFBA067D3}" srcOrd="0" destOrd="0" presId="urn:microsoft.com/office/officeart/2008/layout/LinedList"/>
    <dgm:cxn modelId="{6C715E47-1D60-4135-B525-AE1F343DF07E}" type="presParOf" srcId="{FDD0C6FF-BA9B-4363-9DED-C0E6763B5C04}" destId="{93A71245-BF32-41AD-8A96-4995B0743DC9}" srcOrd="1" destOrd="0" presId="urn:microsoft.com/office/officeart/2008/layout/LinedList"/>
    <dgm:cxn modelId="{D831243F-9EEE-4F2B-95B0-E6E4E854948E}" type="presParOf" srcId="{FDD0C6FF-BA9B-4363-9DED-C0E6763B5C04}" destId="{BB217C91-38C3-45AA-B30F-9CD56C75B584}" srcOrd="2" destOrd="0" presId="urn:microsoft.com/office/officeart/2008/layout/LinedList"/>
    <dgm:cxn modelId="{A6249CDF-1D98-4C4F-AB18-F99453E1AED3}" type="presParOf" srcId="{BD108362-35A7-4EF8-BF4F-3300C0553156}" destId="{01FD97F5-6A7C-4D0A-9850-E6D2D0E0D7E8}" srcOrd="2" destOrd="0" presId="urn:microsoft.com/office/officeart/2008/layout/LinedList"/>
    <dgm:cxn modelId="{D20C4AC5-FC41-4A17-A800-A96EC677B9F6}" type="presParOf" srcId="{BD108362-35A7-4EF8-BF4F-3300C0553156}" destId="{B0D9F1DE-3245-44F1-A531-D6ADA3D53DD2}" srcOrd="3" destOrd="0" presId="urn:microsoft.com/office/officeart/2008/layout/LinedList"/>
    <dgm:cxn modelId="{B2350E31-C3A5-4450-B209-27D4A14B94FE}" type="presParOf" srcId="{BD108362-35A7-4EF8-BF4F-3300C0553156}" destId="{C68B4AE2-2A8E-42DE-88B1-2784DEAA4A1F}" srcOrd="4" destOrd="0" presId="urn:microsoft.com/office/officeart/2008/layout/LinedList"/>
    <dgm:cxn modelId="{FAD15863-EA64-47E6-BB3F-CC3FEBA165C6}" type="presParOf" srcId="{C68B4AE2-2A8E-42DE-88B1-2784DEAA4A1F}" destId="{E615A33C-15BA-4C93-8226-04EB5A34636A}" srcOrd="0" destOrd="0" presId="urn:microsoft.com/office/officeart/2008/layout/LinedList"/>
    <dgm:cxn modelId="{0894B17B-0617-4C6B-9279-8E6A959E65DF}" type="presParOf" srcId="{C68B4AE2-2A8E-42DE-88B1-2784DEAA4A1F}" destId="{9AEFE40D-5052-4E57-9EB2-3BB891F77C19}" srcOrd="1" destOrd="0" presId="urn:microsoft.com/office/officeart/2008/layout/LinedList"/>
    <dgm:cxn modelId="{716D6196-751E-4B2D-8BBE-8FF00B933469}" type="presParOf" srcId="{C68B4AE2-2A8E-42DE-88B1-2784DEAA4A1F}" destId="{974015BE-5E04-4710-83DB-0C8A260DFB9F}" srcOrd="2" destOrd="0" presId="urn:microsoft.com/office/officeart/2008/layout/LinedList"/>
    <dgm:cxn modelId="{018BCE43-9036-4F41-ABAE-ED1EAF0841F2}" type="presParOf" srcId="{BD108362-35A7-4EF8-BF4F-3300C0553156}" destId="{CFBA4551-48C8-4ED6-93C2-23E777110D88}" srcOrd="5" destOrd="0" presId="urn:microsoft.com/office/officeart/2008/layout/LinedList"/>
    <dgm:cxn modelId="{A2DF8B57-05BD-41BB-8B4C-1FD2B2EACA5F}" type="presParOf" srcId="{BD108362-35A7-4EF8-BF4F-3300C0553156}" destId="{A008CBF9-C49F-4B4C-A656-DD3ADDD9A61B}" srcOrd="6" destOrd="0" presId="urn:microsoft.com/office/officeart/2008/layout/LinedList"/>
    <dgm:cxn modelId="{40482B33-0746-4FFF-8B21-922CD3864A78}" type="presParOf" srcId="{BD108362-35A7-4EF8-BF4F-3300C0553156}" destId="{8807A146-37A9-45AD-BD21-398F907792B6}" srcOrd="7" destOrd="0" presId="urn:microsoft.com/office/officeart/2008/layout/LinedList"/>
    <dgm:cxn modelId="{A87E9FF5-4128-4A14-9F85-E0EEFC0C867A}" type="presParOf" srcId="{8807A146-37A9-45AD-BD21-398F907792B6}" destId="{A5638C7B-12BB-478D-9A01-DEE951391336}" srcOrd="0" destOrd="0" presId="urn:microsoft.com/office/officeart/2008/layout/LinedList"/>
    <dgm:cxn modelId="{791C75A9-9BF0-44A8-9357-A669A15995A0}" type="presParOf" srcId="{8807A146-37A9-45AD-BD21-398F907792B6}" destId="{1CD48C23-767D-4980-B0B7-040F871BC752}" srcOrd="1" destOrd="0" presId="urn:microsoft.com/office/officeart/2008/layout/LinedList"/>
    <dgm:cxn modelId="{E47B2C44-69DA-459A-8EEA-622652CC6F59}" type="presParOf" srcId="{8807A146-37A9-45AD-BD21-398F907792B6}" destId="{1946BA47-0BB4-4756-8FE9-98E7B17B080A}" srcOrd="2" destOrd="0" presId="urn:microsoft.com/office/officeart/2008/layout/LinedList"/>
    <dgm:cxn modelId="{D1A37ED1-9508-475F-9B7E-1F6448ACBDC7}" type="presParOf" srcId="{BD108362-35A7-4EF8-BF4F-3300C0553156}" destId="{DB77EDE8-9718-46EE-BFCB-0F0C03E7B2C3}" srcOrd="8" destOrd="0" presId="urn:microsoft.com/office/officeart/2008/layout/LinedList"/>
    <dgm:cxn modelId="{F9F53BEE-4C58-4C89-9CD4-E627AEFEF306}" type="presParOf" srcId="{BD108362-35A7-4EF8-BF4F-3300C0553156}" destId="{FFD339B8-B056-44CC-A1F1-1F286AA017DA}" srcOrd="9" destOrd="0" presId="urn:microsoft.com/office/officeart/2008/layout/LinedList"/>
    <dgm:cxn modelId="{8A0A425C-DE50-49BA-9972-E3D8028D4F0F}" type="presParOf" srcId="{BD108362-35A7-4EF8-BF4F-3300C0553156}" destId="{50353491-EE43-4BDC-A059-02C5C9917EB9}" srcOrd="10" destOrd="0" presId="urn:microsoft.com/office/officeart/2008/layout/LinedList"/>
    <dgm:cxn modelId="{E51D4EA7-8E6D-4C96-9DE6-E9A5877B3EEE}" type="presParOf" srcId="{50353491-EE43-4BDC-A059-02C5C9917EB9}" destId="{55FA480C-A145-4B75-9CE7-81EA4EE422FA}" srcOrd="0" destOrd="0" presId="urn:microsoft.com/office/officeart/2008/layout/LinedList"/>
    <dgm:cxn modelId="{A3506190-0796-4780-8640-D622A7943543}" type="presParOf" srcId="{50353491-EE43-4BDC-A059-02C5C9917EB9}" destId="{CC672A75-C341-4E1E-9935-2C67D3AD350B}" srcOrd="1" destOrd="0" presId="urn:microsoft.com/office/officeart/2008/layout/LinedList"/>
    <dgm:cxn modelId="{FF13FFCA-9551-4B2B-959E-A63B6BF399D4}" type="presParOf" srcId="{50353491-EE43-4BDC-A059-02C5C9917EB9}" destId="{ADAF6FFA-5515-4D55-8174-B86D1937E462}" srcOrd="2" destOrd="0" presId="urn:microsoft.com/office/officeart/2008/layout/LinedList"/>
    <dgm:cxn modelId="{F21E9D0A-1859-4687-BBD5-B538B676BC0B}" type="presParOf" srcId="{BD108362-35A7-4EF8-BF4F-3300C0553156}" destId="{97629E32-9771-4370-9E63-21C3E621608B}" srcOrd="11" destOrd="0" presId="urn:microsoft.com/office/officeart/2008/layout/LinedList"/>
    <dgm:cxn modelId="{B0E80D96-68DE-4333-8639-5900847FF1A3}" type="presParOf" srcId="{BD108362-35A7-4EF8-BF4F-3300C0553156}" destId="{EFB3DDBA-11B2-4A16-BEB2-6ED1B486F847}" srcOrd="12" destOrd="0" presId="urn:microsoft.com/office/officeart/2008/layout/LinedList"/>
    <dgm:cxn modelId="{A2462904-C100-42FC-9554-013674DC7DCB}" type="presParOf" srcId="{BD108362-35A7-4EF8-BF4F-3300C0553156}" destId="{1C3421F6-03C7-4E1A-B147-ED08AA86AE8B}" srcOrd="13" destOrd="0" presId="urn:microsoft.com/office/officeart/2008/layout/LinedList"/>
    <dgm:cxn modelId="{FD586DA8-7474-4128-AE39-B8706ADC07C4}" type="presParOf" srcId="{1C3421F6-03C7-4E1A-B147-ED08AA86AE8B}" destId="{A5B8A426-0017-415C-82A1-E919C7718475}" srcOrd="0" destOrd="0" presId="urn:microsoft.com/office/officeart/2008/layout/LinedList"/>
    <dgm:cxn modelId="{70B5A3A3-2502-49FC-B394-29FD0D6FF2DF}" type="presParOf" srcId="{1C3421F6-03C7-4E1A-B147-ED08AA86AE8B}" destId="{EAD84548-A222-4EEF-84BA-B5DFB29F3ABE}" srcOrd="1" destOrd="0" presId="urn:microsoft.com/office/officeart/2008/layout/LinedList"/>
    <dgm:cxn modelId="{F9BDD33B-5C31-4495-A260-6EB7DA396399}" type="presParOf" srcId="{1C3421F6-03C7-4E1A-B147-ED08AA86AE8B}" destId="{10504416-8456-4967-9BC4-B623B3D73798}" srcOrd="2" destOrd="0" presId="urn:microsoft.com/office/officeart/2008/layout/LinedList"/>
    <dgm:cxn modelId="{D1FFA8A3-557A-430B-B2F9-4DF10552C618}" type="presParOf" srcId="{BD108362-35A7-4EF8-BF4F-3300C0553156}" destId="{8C7F531D-3162-44C2-A462-02DACFB1D2B1}" srcOrd="14" destOrd="0" presId="urn:microsoft.com/office/officeart/2008/layout/LinedList"/>
    <dgm:cxn modelId="{0A2DA6C6-7C6D-4978-B0C5-7C0F27C3F5C2}" type="presParOf" srcId="{BD108362-35A7-4EF8-BF4F-3300C0553156}" destId="{1EA5733D-DABE-4946-B302-3F2B941CA82D}" srcOrd="15" destOrd="0" presId="urn:microsoft.com/office/officeart/2008/layout/LinedList"/>
    <dgm:cxn modelId="{AF74F2DA-F75F-400F-B8B6-C7723DDB1DC0}" type="presParOf" srcId="{BD108362-35A7-4EF8-BF4F-3300C0553156}" destId="{2D4D707D-4E1C-416A-B23B-5A8C8159A53D}" srcOrd="16" destOrd="0" presId="urn:microsoft.com/office/officeart/2008/layout/LinedList"/>
    <dgm:cxn modelId="{6E3815ED-8371-43AD-8A3D-015E3D2B87DE}" type="presParOf" srcId="{2D4D707D-4E1C-416A-B23B-5A8C8159A53D}" destId="{5C8D4436-F0C5-4D71-A250-37C2B43FF474}" srcOrd="0" destOrd="0" presId="urn:microsoft.com/office/officeart/2008/layout/LinedList"/>
    <dgm:cxn modelId="{8A46C61B-9FF2-4DCD-836A-8CC60CD585E8}" type="presParOf" srcId="{2D4D707D-4E1C-416A-B23B-5A8C8159A53D}" destId="{CB0A94EA-8D09-4CA1-BFD1-71C6B0D04278}" srcOrd="1" destOrd="0" presId="urn:microsoft.com/office/officeart/2008/layout/LinedList"/>
    <dgm:cxn modelId="{103BA95B-C017-4763-868B-A9B68488747A}" type="presParOf" srcId="{2D4D707D-4E1C-416A-B23B-5A8C8159A53D}" destId="{9BEA99A6-862E-4568-B4EF-5FE4671F4C33}" srcOrd="2" destOrd="0" presId="urn:microsoft.com/office/officeart/2008/layout/LinedList"/>
    <dgm:cxn modelId="{60B9FCCB-9D92-472E-BD2D-5F6252972878}" type="presParOf" srcId="{BD108362-35A7-4EF8-BF4F-3300C0553156}" destId="{3A477DB1-E590-4F9E-BB5E-C48D6B79AEB7}" srcOrd="17" destOrd="0" presId="urn:microsoft.com/office/officeart/2008/layout/LinedList"/>
    <dgm:cxn modelId="{1794C368-29BC-4890-8A12-8D3401BEA92E}" type="presParOf" srcId="{BD108362-35A7-4EF8-BF4F-3300C0553156}" destId="{FD9BAA9C-1AE6-4DF6-8997-1868A95B15CB}" srcOrd="18" destOrd="0" presId="urn:microsoft.com/office/officeart/2008/layout/LinedList"/>
    <dgm:cxn modelId="{8151A098-7A00-4942-B5C3-EE452951B224}" type="presParOf" srcId="{BD108362-35A7-4EF8-BF4F-3300C0553156}" destId="{964CCB7F-AB25-41B6-AB3C-198BD704BF83}" srcOrd="19" destOrd="0" presId="urn:microsoft.com/office/officeart/2008/layout/LinedList"/>
    <dgm:cxn modelId="{82EA6EE9-966B-4C25-9E01-341AB4F320D8}" type="presParOf" srcId="{964CCB7F-AB25-41B6-AB3C-198BD704BF83}" destId="{525FB956-1AE9-4816-A3A2-A7339F31649D}" srcOrd="0" destOrd="0" presId="urn:microsoft.com/office/officeart/2008/layout/LinedList"/>
    <dgm:cxn modelId="{5D01DAAA-5BD5-41EC-AAA0-79014BB18F8F}" type="presParOf" srcId="{964CCB7F-AB25-41B6-AB3C-198BD704BF83}" destId="{AA5046A7-48CB-4D8F-8FC0-805890A6A550}" srcOrd="1" destOrd="0" presId="urn:microsoft.com/office/officeart/2008/layout/LinedList"/>
    <dgm:cxn modelId="{48861BB9-DA4D-433C-8D36-91E4C1A5CC67}" type="presParOf" srcId="{964CCB7F-AB25-41B6-AB3C-198BD704BF83}" destId="{522C1914-E675-4314-A6ED-CD00CEB7FFDF}" srcOrd="2" destOrd="0" presId="urn:microsoft.com/office/officeart/2008/layout/LinedList"/>
    <dgm:cxn modelId="{93046146-532D-454C-A5E6-1FA0F8B6ED05}" type="presParOf" srcId="{BD108362-35A7-4EF8-BF4F-3300C0553156}" destId="{1080AEA0-EF40-40AF-BE56-F4DD9E76AD3E}" srcOrd="20" destOrd="0" presId="urn:microsoft.com/office/officeart/2008/layout/LinedList"/>
    <dgm:cxn modelId="{07031A14-A513-42C7-B84B-19B2EFE6B6F4}" type="presParOf" srcId="{BD108362-35A7-4EF8-BF4F-3300C0553156}" destId="{552DF322-992A-414A-AB26-9B104FD921CA}" srcOrd="21" destOrd="0" presId="urn:microsoft.com/office/officeart/2008/layout/LinedList"/>
    <dgm:cxn modelId="{025D3FAA-A963-4511-AA08-1ACB7D1028E5}" type="presParOf" srcId="{BD108362-35A7-4EF8-BF4F-3300C0553156}" destId="{045C775C-AF57-46DE-ABC5-FD5933C467AA}" srcOrd="22" destOrd="0" presId="urn:microsoft.com/office/officeart/2008/layout/LinedList"/>
    <dgm:cxn modelId="{9E7BA510-DF6A-40EC-AE03-6685F9CDEBA5}" type="presParOf" srcId="{045C775C-AF57-46DE-ABC5-FD5933C467AA}" destId="{C93B53B5-6B22-4F34-AE58-10F68D48CFF1}" srcOrd="0" destOrd="0" presId="urn:microsoft.com/office/officeart/2008/layout/LinedList"/>
    <dgm:cxn modelId="{C1B4744B-78B9-4B4F-AC04-4FD3F97733CD}" type="presParOf" srcId="{045C775C-AF57-46DE-ABC5-FD5933C467AA}" destId="{4F8955CC-3BF3-4A09-8AD3-983112D2E604}" srcOrd="1" destOrd="0" presId="urn:microsoft.com/office/officeart/2008/layout/LinedList"/>
    <dgm:cxn modelId="{5921F045-0229-45A6-8E2E-F4840A3AFB71}" type="presParOf" srcId="{045C775C-AF57-46DE-ABC5-FD5933C467AA}" destId="{1128827C-E4B0-4F19-A322-E32D7558C377}" srcOrd="2" destOrd="0" presId="urn:microsoft.com/office/officeart/2008/layout/LinedList"/>
    <dgm:cxn modelId="{323D7CB6-77B5-4B24-A0F8-9BEF85897C66}" type="presParOf" srcId="{BD108362-35A7-4EF8-BF4F-3300C0553156}" destId="{3BD3DA23-3996-426C-A74C-70EAA88EF00E}" srcOrd="23" destOrd="0" presId="urn:microsoft.com/office/officeart/2008/layout/LinedList"/>
    <dgm:cxn modelId="{9DBD4C2C-6F4F-4722-BC28-DCC5B55A6B79}" type="presParOf" srcId="{BD108362-35A7-4EF8-BF4F-3300C0553156}" destId="{AA6BFC65-C1A7-46AA-AF5C-0CEDB73C26ED}" srcOrd="24" destOrd="0" presId="urn:microsoft.com/office/officeart/2008/layout/LinedList"/>
    <dgm:cxn modelId="{5580D95C-56A8-4F00-897C-EFE91F0C3B97}" type="presParOf" srcId="{BD108362-35A7-4EF8-BF4F-3300C0553156}" destId="{30E83F9D-762D-44B8-92E2-7FB0B2826710}" srcOrd="25" destOrd="0" presId="urn:microsoft.com/office/officeart/2008/layout/LinedList"/>
    <dgm:cxn modelId="{EC254A7E-D90E-44A2-A973-3AF6748C7369}" type="presParOf" srcId="{30E83F9D-762D-44B8-92E2-7FB0B2826710}" destId="{B7A97BD7-A31C-4BEF-B8EC-904FC0FD098A}" srcOrd="0" destOrd="0" presId="urn:microsoft.com/office/officeart/2008/layout/LinedList"/>
    <dgm:cxn modelId="{0C4A7E59-B2AC-4745-87E7-FDE5F1035254}" type="presParOf" srcId="{30E83F9D-762D-44B8-92E2-7FB0B2826710}" destId="{A545CE05-1274-4D18-B5D9-C717A061608D}" srcOrd="1" destOrd="0" presId="urn:microsoft.com/office/officeart/2008/layout/LinedList"/>
    <dgm:cxn modelId="{94EEAD07-CCA6-4D01-81B9-374E58F5295F}" type="presParOf" srcId="{30E83F9D-762D-44B8-92E2-7FB0B2826710}" destId="{D092E813-9F17-4DC4-96B9-82D3E82B8739}" srcOrd="2" destOrd="0" presId="urn:microsoft.com/office/officeart/2008/layout/LinedList"/>
    <dgm:cxn modelId="{AD71FFB8-DAB7-43AB-9868-A3C19C1CA54D}" type="presParOf" srcId="{BD108362-35A7-4EF8-BF4F-3300C0553156}" destId="{7DE2300B-A6D8-4B90-A947-8EEBDC5C0D9A}" srcOrd="26" destOrd="0" presId="urn:microsoft.com/office/officeart/2008/layout/LinedList"/>
    <dgm:cxn modelId="{D45C28B2-BAA6-488E-A942-2EB725671A6B}" type="presParOf" srcId="{BD108362-35A7-4EF8-BF4F-3300C0553156}" destId="{35E26898-A0B5-48A6-B3AB-7027C6BBEEF5}" srcOrd="27" destOrd="0" presId="urn:microsoft.com/office/officeart/2008/layout/LinedList"/>
    <dgm:cxn modelId="{0200D038-965A-49AB-BDF4-C10B6B0EB8BE}" type="presParOf" srcId="{BD108362-35A7-4EF8-BF4F-3300C0553156}" destId="{988228BB-8CBC-45E4-A91C-255D2D763297}" srcOrd="28" destOrd="0" presId="urn:microsoft.com/office/officeart/2008/layout/LinedList"/>
    <dgm:cxn modelId="{E9CE853F-A1D4-4317-BFB1-1C3398D94F6E}" type="presParOf" srcId="{988228BB-8CBC-45E4-A91C-255D2D763297}" destId="{B49B73B6-3E26-4AC9-B0EC-A209E50A7E24}" srcOrd="0" destOrd="0" presId="urn:microsoft.com/office/officeart/2008/layout/LinedList"/>
    <dgm:cxn modelId="{613EB05A-ED98-4E4A-AF8C-63162073F822}" type="presParOf" srcId="{988228BB-8CBC-45E4-A91C-255D2D763297}" destId="{EF1D33F4-746D-4A5D-9C9C-96B3242C525A}" srcOrd="1" destOrd="0" presId="urn:microsoft.com/office/officeart/2008/layout/LinedList"/>
    <dgm:cxn modelId="{692BF7A2-414A-4BCA-B44C-6EA88EE6CE29}" type="presParOf" srcId="{988228BB-8CBC-45E4-A91C-255D2D763297}" destId="{FFEE1F95-A857-468E-9231-95A8F2B31D9F}" srcOrd="2" destOrd="0" presId="urn:microsoft.com/office/officeart/2008/layout/LinedList"/>
    <dgm:cxn modelId="{3511BC58-6D14-454B-8080-0D9B28FB2792}" type="presParOf" srcId="{BD108362-35A7-4EF8-BF4F-3300C0553156}" destId="{17A5B1A4-F9C6-4D7C-B3C0-0924886481EC}" srcOrd="29" destOrd="0" presId="urn:microsoft.com/office/officeart/2008/layout/LinedList"/>
    <dgm:cxn modelId="{9FD70488-27F8-4D11-9A30-1CBFCD762D9C}" type="presParOf" srcId="{BD108362-35A7-4EF8-BF4F-3300C0553156}" destId="{3585EC4C-94E6-4083-BAC9-B56384D14498}" srcOrd="30" destOrd="0" presId="urn:microsoft.com/office/officeart/2008/layout/LinedList"/>
    <dgm:cxn modelId="{08A1C680-355D-4CDB-AE00-206A655576D0}" type="presParOf" srcId="{BD108362-35A7-4EF8-BF4F-3300C0553156}" destId="{6F83D775-BFC8-4D04-99A3-34191C98F603}" srcOrd="31" destOrd="0" presId="urn:microsoft.com/office/officeart/2008/layout/LinedList"/>
    <dgm:cxn modelId="{31B87C64-5168-41D0-9499-587DF6D59C48}" type="presParOf" srcId="{6F83D775-BFC8-4D04-99A3-34191C98F603}" destId="{EDF530FA-F986-4974-9898-DEE4303BCEFB}" srcOrd="0" destOrd="0" presId="urn:microsoft.com/office/officeart/2008/layout/LinedList"/>
    <dgm:cxn modelId="{21B03B6C-9F15-43D1-BCAA-8F85832A1232}" type="presParOf" srcId="{6F83D775-BFC8-4D04-99A3-34191C98F603}" destId="{4B594F28-E22B-40F9-BE53-EC5986C33200}" srcOrd="1" destOrd="0" presId="urn:microsoft.com/office/officeart/2008/layout/LinedList"/>
    <dgm:cxn modelId="{70287728-7F2D-4170-900E-B71DA0BAFF46}" type="presParOf" srcId="{6F83D775-BFC8-4D04-99A3-34191C98F603}" destId="{8E1FD4F8-AF40-49BB-B959-0DC6E8CDA11D}" srcOrd="2" destOrd="0" presId="urn:microsoft.com/office/officeart/2008/layout/LinedList"/>
    <dgm:cxn modelId="{C3D65E8C-25DB-41CB-947C-7DA460BA8022}" type="presParOf" srcId="{BD108362-35A7-4EF8-BF4F-3300C0553156}" destId="{AF3ECA3F-8E69-41AF-9868-33C339C33B57}" srcOrd="32" destOrd="0" presId="urn:microsoft.com/office/officeart/2008/layout/LinedList"/>
    <dgm:cxn modelId="{0B73AF59-F965-4D42-B611-04E152D32F23}" type="presParOf" srcId="{BD108362-35A7-4EF8-BF4F-3300C0553156}" destId="{311F3371-E894-4348-8EA8-69625675EAFE}" srcOrd="33" destOrd="0" presId="urn:microsoft.com/office/officeart/2008/layout/LinedList"/>
    <dgm:cxn modelId="{8AFE737B-6FDE-43AB-86D8-6A4A1912F615}" type="presParOf" srcId="{BD108362-35A7-4EF8-BF4F-3300C0553156}" destId="{1DAB930E-FC39-48BA-8E89-D472FD6D18A5}" srcOrd="34" destOrd="0" presId="urn:microsoft.com/office/officeart/2008/layout/LinedList"/>
    <dgm:cxn modelId="{6FD3F3AD-C7AD-4002-8FFD-89DA5FA0A772}" type="presParOf" srcId="{1DAB930E-FC39-48BA-8E89-D472FD6D18A5}" destId="{DC28098F-3963-454B-BCE9-32050B61B35C}" srcOrd="0" destOrd="0" presId="urn:microsoft.com/office/officeart/2008/layout/LinedList"/>
    <dgm:cxn modelId="{692C5B18-BFDE-4CDF-A768-B613C8745FD7}" type="presParOf" srcId="{1DAB930E-FC39-48BA-8E89-D472FD6D18A5}" destId="{BC815C5B-8673-4E13-87DF-EE290738B747}" srcOrd="1" destOrd="0" presId="urn:microsoft.com/office/officeart/2008/layout/LinedList"/>
    <dgm:cxn modelId="{23B8BEBE-942F-48CD-849C-AC0C5137139C}" type="presParOf" srcId="{1DAB930E-FC39-48BA-8E89-D472FD6D18A5}" destId="{FC13B2FE-4FC6-4086-B506-94B855C02980}" srcOrd="2" destOrd="0" presId="urn:microsoft.com/office/officeart/2008/layout/LinedList"/>
    <dgm:cxn modelId="{3654E84A-52B6-40F9-8F94-907AB0713459}" type="presParOf" srcId="{BD108362-35A7-4EF8-BF4F-3300C0553156}" destId="{955267E6-D45D-42AC-A20A-F7AE9E63BD16}" srcOrd="35" destOrd="0" presId="urn:microsoft.com/office/officeart/2008/layout/LinedList"/>
    <dgm:cxn modelId="{D052449B-1864-4719-A4A1-6A81DC5F0172}" type="presParOf" srcId="{BD108362-35A7-4EF8-BF4F-3300C0553156}" destId="{0C9F1313-0E86-4277-9E96-1FA5BC75A394}" srcOrd="3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8E5D7-5033-4EE1-A143-3FE4BE46E67D}">
      <dsp:nvSpPr>
        <dsp:cNvPr id="0" name=""/>
        <dsp:cNvSpPr/>
      </dsp:nvSpPr>
      <dsp:spPr>
        <a:xfrm>
          <a:off x="0" y="0"/>
          <a:ext cx="892680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4C9ED-1F10-498F-ACC3-42D983C792DE}">
      <dsp:nvSpPr>
        <dsp:cNvPr id="0" name=""/>
        <dsp:cNvSpPr/>
      </dsp:nvSpPr>
      <dsp:spPr>
        <a:xfrm>
          <a:off x="0" y="0"/>
          <a:ext cx="1785361" cy="3938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Contenidos</a:t>
          </a:r>
          <a:endParaRPr lang="en-GB" sz="2000" kern="1200" dirty="0"/>
        </a:p>
      </dsp:txBody>
      <dsp:txXfrm>
        <a:off x="0" y="0"/>
        <a:ext cx="1785361" cy="3938525"/>
      </dsp:txXfrm>
    </dsp:sp>
    <dsp:sp modelId="{93A71245-BF32-41AD-8A96-4995B0743DC9}">
      <dsp:nvSpPr>
        <dsp:cNvPr id="0" name=""/>
        <dsp:cNvSpPr/>
      </dsp:nvSpPr>
      <dsp:spPr>
        <a:xfrm>
          <a:off x="1919263" y="15553"/>
          <a:ext cx="7007544" cy="311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Instalación</a:t>
          </a:r>
          <a:endParaRPr lang="en-GB" sz="1400" kern="1200" dirty="0"/>
        </a:p>
      </dsp:txBody>
      <dsp:txXfrm>
        <a:off x="1919263" y="15553"/>
        <a:ext cx="7007544" cy="311062"/>
      </dsp:txXfrm>
    </dsp:sp>
    <dsp:sp modelId="{01FD97F5-6A7C-4D0A-9850-E6D2D0E0D7E8}">
      <dsp:nvSpPr>
        <dsp:cNvPr id="0" name=""/>
        <dsp:cNvSpPr/>
      </dsp:nvSpPr>
      <dsp:spPr>
        <a:xfrm>
          <a:off x="1785361" y="326615"/>
          <a:ext cx="714144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FE40D-5052-4E57-9EB2-3BB891F77C19}">
      <dsp:nvSpPr>
        <dsp:cNvPr id="0" name=""/>
        <dsp:cNvSpPr/>
      </dsp:nvSpPr>
      <dsp:spPr>
        <a:xfrm>
          <a:off x="1919263" y="342168"/>
          <a:ext cx="7007544" cy="311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Interfaz</a:t>
          </a:r>
          <a:endParaRPr lang="es-CL" sz="1400" kern="1200" dirty="0"/>
        </a:p>
      </dsp:txBody>
      <dsp:txXfrm>
        <a:off x="1919263" y="342168"/>
        <a:ext cx="7007544" cy="311062"/>
      </dsp:txXfrm>
    </dsp:sp>
    <dsp:sp modelId="{CFBA4551-48C8-4ED6-93C2-23E777110D88}">
      <dsp:nvSpPr>
        <dsp:cNvPr id="0" name=""/>
        <dsp:cNvSpPr/>
      </dsp:nvSpPr>
      <dsp:spPr>
        <a:xfrm>
          <a:off x="1785361" y="653231"/>
          <a:ext cx="714144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48C23-767D-4980-B0B7-040F871BC752}">
      <dsp:nvSpPr>
        <dsp:cNvPr id="0" name=""/>
        <dsp:cNvSpPr/>
      </dsp:nvSpPr>
      <dsp:spPr>
        <a:xfrm>
          <a:off x="1919263" y="668784"/>
          <a:ext cx="7007544" cy="311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Creación de proyecto</a:t>
          </a:r>
          <a:endParaRPr lang="en-GB" sz="1400" kern="1200" dirty="0"/>
        </a:p>
      </dsp:txBody>
      <dsp:txXfrm>
        <a:off x="1919263" y="668784"/>
        <a:ext cx="7007544" cy="311062"/>
      </dsp:txXfrm>
    </dsp:sp>
    <dsp:sp modelId="{DB77EDE8-9718-46EE-BFCB-0F0C03E7B2C3}">
      <dsp:nvSpPr>
        <dsp:cNvPr id="0" name=""/>
        <dsp:cNvSpPr/>
      </dsp:nvSpPr>
      <dsp:spPr>
        <a:xfrm>
          <a:off x="1785361" y="979847"/>
          <a:ext cx="714144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72A75-C341-4E1E-9935-2C67D3AD350B}">
      <dsp:nvSpPr>
        <dsp:cNvPr id="0" name=""/>
        <dsp:cNvSpPr/>
      </dsp:nvSpPr>
      <dsp:spPr>
        <a:xfrm>
          <a:off x="1919263" y="995400"/>
          <a:ext cx="7007544" cy="311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Mapa base: Visualización de imagen satelital</a:t>
          </a:r>
          <a:endParaRPr lang="en-GB" sz="1400" kern="1200" dirty="0"/>
        </a:p>
      </dsp:txBody>
      <dsp:txXfrm>
        <a:off x="1919263" y="995400"/>
        <a:ext cx="7007544" cy="311062"/>
      </dsp:txXfrm>
    </dsp:sp>
    <dsp:sp modelId="{97629E32-9771-4370-9E63-21C3E621608B}">
      <dsp:nvSpPr>
        <dsp:cNvPr id="0" name=""/>
        <dsp:cNvSpPr/>
      </dsp:nvSpPr>
      <dsp:spPr>
        <a:xfrm>
          <a:off x="1785361" y="1306463"/>
          <a:ext cx="714144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D84548-A222-4EEF-84BA-B5DFB29F3ABE}">
      <dsp:nvSpPr>
        <dsp:cNvPr id="0" name=""/>
        <dsp:cNvSpPr/>
      </dsp:nvSpPr>
      <dsp:spPr>
        <a:xfrm>
          <a:off x="1919263" y="1322016"/>
          <a:ext cx="7007544" cy="311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Despliegue y visualización de información</a:t>
          </a:r>
          <a:endParaRPr lang="en-GB" sz="1400" kern="1200" dirty="0"/>
        </a:p>
      </dsp:txBody>
      <dsp:txXfrm>
        <a:off x="1919263" y="1322016"/>
        <a:ext cx="7007544" cy="311062"/>
      </dsp:txXfrm>
    </dsp:sp>
    <dsp:sp modelId="{8C7F531D-3162-44C2-A462-02DACFB1D2B1}">
      <dsp:nvSpPr>
        <dsp:cNvPr id="0" name=""/>
        <dsp:cNvSpPr/>
      </dsp:nvSpPr>
      <dsp:spPr>
        <a:xfrm>
          <a:off x="1785361" y="1633079"/>
          <a:ext cx="714144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A94EA-8D09-4CA1-BFD1-71C6B0D04278}">
      <dsp:nvSpPr>
        <dsp:cNvPr id="0" name=""/>
        <dsp:cNvSpPr/>
      </dsp:nvSpPr>
      <dsp:spPr>
        <a:xfrm>
          <a:off x="1919263" y="1648632"/>
          <a:ext cx="7007544" cy="311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Visualización de entidades</a:t>
          </a:r>
          <a:endParaRPr lang="en-GB" sz="1400" kern="1200" dirty="0"/>
        </a:p>
      </dsp:txBody>
      <dsp:txXfrm>
        <a:off x="1919263" y="1648632"/>
        <a:ext cx="7007544" cy="311062"/>
      </dsp:txXfrm>
    </dsp:sp>
    <dsp:sp modelId="{3A477DB1-E590-4F9E-BB5E-C48D6B79AEB7}">
      <dsp:nvSpPr>
        <dsp:cNvPr id="0" name=""/>
        <dsp:cNvSpPr/>
      </dsp:nvSpPr>
      <dsp:spPr>
        <a:xfrm>
          <a:off x="1785361" y="1959695"/>
          <a:ext cx="714144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046A7-48CB-4D8F-8FC0-805890A6A550}">
      <dsp:nvSpPr>
        <dsp:cNvPr id="0" name=""/>
        <dsp:cNvSpPr/>
      </dsp:nvSpPr>
      <dsp:spPr>
        <a:xfrm>
          <a:off x="1919263" y="1975248"/>
          <a:ext cx="7007544" cy="311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Consulta de atributos</a:t>
          </a:r>
          <a:endParaRPr lang="en-GB" sz="1400" kern="1200" dirty="0"/>
        </a:p>
      </dsp:txBody>
      <dsp:txXfrm>
        <a:off x="1919263" y="1975248"/>
        <a:ext cx="7007544" cy="311062"/>
      </dsp:txXfrm>
    </dsp:sp>
    <dsp:sp modelId="{1080AEA0-EF40-40AF-BE56-F4DD9E76AD3E}">
      <dsp:nvSpPr>
        <dsp:cNvPr id="0" name=""/>
        <dsp:cNvSpPr/>
      </dsp:nvSpPr>
      <dsp:spPr>
        <a:xfrm>
          <a:off x="1785361" y="2286310"/>
          <a:ext cx="714144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955CC-3BF3-4A09-8AD3-983112D2E604}">
      <dsp:nvSpPr>
        <dsp:cNvPr id="0" name=""/>
        <dsp:cNvSpPr/>
      </dsp:nvSpPr>
      <dsp:spPr>
        <a:xfrm>
          <a:off x="1919263" y="2301864"/>
          <a:ext cx="7007544" cy="311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Focalización a escala comunal</a:t>
          </a:r>
          <a:endParaRPr lang="en-GB" sz="1400" kern="1200" dirty="0"/>
        </a:p>
      </dsp:txBody>
      <dsp:txXfrm>
        <a:off x="1919263" y="2301864"/>
        <a:ext cx="7007544" cy="311062"/>
      </dsp:txXfrm>
    </dsp:sp>
    <dsp:sp modelId="{3BD3DA23-3996-426C-A74C-70EAA88EF00E}">
      <dsp:nvSpPr>
        <dsp:cNvPr id="0" name=""/>
        <dsp:cNvSpPr/>
      </dsp:nvSpPr>
      <dsp:spPr>
        <a:xfrm>
          <a:off x="1785361" y="2612926"/>
          <a:ext cx="714144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5CE05-1274-4D18-B5D9-C717A061608D}">
      <dsp:nvSpPr>
        <dsp:cNvPr id="0" name=""/>
        <dsp:cNvSpPr/>
      </dsp:nvSpPr>
      <dsp:spPr>
        <a:xfrm>
          <a:off x="1919263" y="2628479"/>
          <a:ext cx="7007544" cy="311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Etiquetado</a:t>
          </a:r>
          <a:endParaRPr lang="en-GB" sz="1400" kern="1200" dirty="0"/>
        </a:p>
      </dsp:txBody>
      <dsp:txXfrm>
        <a:off x="1919263" y="2628479"/>
        <a:ext cx="7007544" cy="311062"/>
      </dsp:txXfrm>
    </dsp:sp>
    <dsp:sp modelId="{7DE2300B-A6D8-4B90-A947-8EEBDC5C0D9A}">
      <dsp:nvSpPr>
        <dsp:cNvPr id="0" name=""/>
        <dsp:cNvSpPr/>
      </dsp:nvSpPr>
      <dsp:spPr>
        <a:xfrm>
          <a:off x="1785361" y="2939542"/>
          <a:ext cx="714144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D33F4-746D-4A5D-9C9C-96B3242C525A}">
      <dsp:nvSpPr>
        <dsp:cNvPr id="0" name=""/>
        <dsp:cNvSpPr/>
      </dsp:nvSpPr>
      <dsp:spPr>
        <a:xfrm>
          <a:off x="1919263" y="2955095"/>
          <a:ext cx="7007544" cy="311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Simbología</a:t>
          </a:r>
          <a:endParaRPr lang="en-GB" sz="1400" kern="1200" dirty="0"/>
        </a:p>
      </dsp:txBody>
      <dsp:txXfrm>
        <a:off x="1919263" y="2955095"/>
        <a:ext cx="7007544" cy="311062"/>
      </dsp:txXfrm>
    </dsp:sp>
    <dsp:sp modelId="{17A5B1A4-F9C6-4D7C-B3C0-0924886481EC}">
      <dsp:nvSpPr>
        <dsp:cNvPr id="0" name=""/>
        <dsp:cNvSpPr/>
      </dsp:nvSpPr>
      <dsp:spPr>
        <a:xfrm>
          <a:off x="1785361" y="3266158"/>
          <a:ext cx="714144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94F28-E22B-40F9-BE53-EC5986C33200}">
      <dsp:nvSpPr>
        <dsp:cNvPr id="0" name=""/>
        <dsp:cNvSpPr/>
      </dsp:nvSpPr>
      <dsp:spPr>
        <a:xfrm>
          <a:off x="1919263" y="3281711"/>
          <a:ext cx="7007544" cy="311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Consulta de campos y entidades de humedales y límite Urbano</a:t>
          </a:r>
          <a:endParaRPr lang="en-GB" sz="1400" kern="1200" dirty="0"/>
        </a:p>
      </dsp:txBody>
      <dsp:txXfrm>
        <a:off x="1919263" y="3281711"/>
        <a:ext cx="7007544" cy="311062"/>
      </dsp:txXfrm>
    </dsp:sp>
    <dsp:sp modelId="{AF3ECA3F-8E69-41AF-9868-33C339C33B57}">
      <dsp:nvSpPr>
        <dsp:cNvPr id="0" name=""/>
        <dsp:cNvSpPr/>
      </dsp:nvSpPr>
      <dsp:spPr>
        <a:xfrm>
          <a:off x="1785361" y="3592774"/>
          <a:ext cx="714144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815C5B-8673-4E13-87DF-EE290738B747}">
      <dsp:nvSpPr>
        <dsp:cNvPr id="0" name=""/>
        <dsp:cNvSpPr/>
      </dsp:nvSpPr>
      <dsp:spPr>
        <a:xfrm>
          <a:off x="1919263" y="3608327"/>
          <a:ext cx="7007544" cy="311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Envío de la tarea y manual</a:t>
          </a:r>
          <a:endParaRPr lang="en-GB" sz="1400" kern="1200" dirty="0"/>
        </a:p>
      </dsp:txBody>
      <dsp:txXfrm>
        <a:off x="1919263" y="3608327"/>
        <a:ext cx="7007544" cy="311062"/>
      </dsp:txXfrm>
    </dsp:sp>
    <dsp:sp modelId="{955267E6-D45D-42AC-A20A-F7AE9E63BD16}">
      <dsp:nvSpPr>
        <dsp:cNvPr id="0" name=""/>
        <dsp:cNvSpPr/>
      </dsp:nvSpPr>
      <dsp:spPr>
        <a:xfrm>
          <a:off x="1785361" y="3919390"/>
          <a:ext cx="714144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AB426-0DF1-4193-BB50-CA0AFC56968A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388AC-A6DD-4CA6-BF4D-85BC5CF1722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40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FF0FDC-581A-4172-B1A6-D604E8006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5F38C1-988E-46A5-B86E-96EEAF893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92AE02-3515-4EA0-AECC-85FA789A1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AC47-48C1-4B5B-A652-7B7E7950C448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0BA9CC-9461-4DF3-8DD4-D46352027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C82B7C-D29F-4477-8BA6-C0CC19215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13C-8492-4FE4-AD08-558AC7EDC3A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03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F63ECA-5840-44C7-A22C-0F5B44953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FE0F28-B8F2-40AD-B81E-656DDB03E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856ECA-2379-4BC9-9240-9967B68A5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AC47-48C1-4B5B-A652-7B7E7950C448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F9890F-FD54-48C9-B4F9-412C6CB5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771209-F346-46AA-A444-9431A400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13C-8492-4FE4-AD08-558AC7EDC3A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15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2AE5366-56A5-4B5E-8AD7-7F38AF3118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97586E-B946-4210-99BF-31B752E63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8BDE96-1D4E-4736-81DD-146BDEBA6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AC47-48C1-4B5B-A652-7B7E7950C448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7203C6-807F-4E44-B6E9-3EB02F502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8B6786-1567-4517-B959-8810AE70A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13C-8492-4FE4-AD08-558AC7EDC3A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859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213416-0995-4406-BED5-B356202B1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C14829-BB0D-4012-A6E7-2529CB000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980A1C-8CFF-4DD4-8C9D-5DAB61CEA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AC47-48C1-4B5B-A652-7B7E7950C448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A05375-EAB2-4BD7-BA44-AA8771BDF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81038C-AA72-428A-ABF5-72802AB51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13C-8492-4FE4-AD08-558AC7EDC3A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82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6D453C-AE85-4C7C-80A9-CCB5180E4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E2E3BD-0D79-4F0F-B0AE-02899253A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D1F994-4EEF-452B-B54E-71CD085F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AC47-48C1-4B5B-A652-7B7E7950C448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5CF2FB-4239-41AA-97A9-0D1FDCD57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BE7A30-B4D4-4A92-84A2-BD20331E5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13C-8492-4FE4-AD08-558AC7EDC3A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377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D5A630-EB51-427A-9120-21C1C65ED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19A637-424F-4245-98C5-2AAE0E7BE9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02AB75-F60B-422C-93D5-63741FA16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95C2AE-94B7-451C-A1AF-8631A0876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AC47-48C1-4B5B-A652-7B7E7950C448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9809D1-54DE-4892-85E5-E576E2CEF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A73700-5EB6-4F80-8CB9-70AF7C0AF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13C-8492-4FE4-AD08-558AC7EDC3A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16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BA5B8F-1129-4E2E-8DB6-531E03097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1F5401-55F4-4C47-A993-6FB039C51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8A288C-7A30-42E5-83A1-185A935A1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3320967-E2CD-4716-BA42-67B2A20728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00C334C-2D89-4353-B1FC-94D260F3E1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35B445D-D15B-41F9-B485-0BFCA83EB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AC47-48C1-4B5B-A652-7B7E7950C448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80F015E-9E31-4F5C-AD3A-D89DD7F1B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3B5922F-D919-4B04-8AB0-7BC39371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13C-8492-4FE4-AD08-558AC7EDC3A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07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0812FD-4B6D-48DA-80C7-1E3EF7976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0095F5F-AB5E-42ED-BFE6-0823AB000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AC47-48C1-4B5B-A652-7B7E7950C448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6973737-F05E-4366-8E61-F83743778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9FEB909-6EA4-4633-AD0C-F98C49BBC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13C-8492-4FE4-AD08-558AC7EDC3A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481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6A34D49-DD19-4791-8EAF-0B8B0ACBF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AC47-48C1-4B5B-A652-7B7E7950C448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A5FBE93-B06A-4F88-B0C1-D372FE366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D549D-96CB-425C-880D-D2CCB3A51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13C-8492-4FE4-AD08-558AC7EDC3A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572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30EBEF-AED1-454B-BBE2-016FD74A3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570660-F22E-4DF1-94A1-C56C4CCE1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BC3B5F0-04F8-4CF0-A072-4C2594829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197690-711F-4582-B662-A6BDD5B2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AC47-48C1-4B5B-A652-7B7E7950C448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CD89B7-BD95-429E-921A-B4EB286EB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A2E0F9-1678-420F-8088-7D14C9CB2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13C-8492-4FE4-AD08-558AC7EDC3A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647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27EAE-F459-46F5-9FC3-FD7CDFDB1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A2231F-A20B-4D58-B0BF-E037E5B9EF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83313A-CB29-4D9D-883A-3A7BA4019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D62422-57D6-4423-A122-4109BF8F6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AC47-48C1-4B5B-A652-7B7E7950C448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E89EBB-E16B-455C-82BE-2620FE108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928FC2-B0A1-4B14-8223-275555FFF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13C-8492-4FE4-AD08-558AC7EDC3A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00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709229B-8D9B-4A06-8CA6-6E41CB5B9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770555-F085-45C0-9738-01E0494B5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715DF3-0F82-4D3B-8443-FFCF911BA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BAC47-48C1-4B5B-A652-7B7E7950C448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D780B3-C3B5-4CB0-B6C3-251A1D030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7FCE99-1039-4D3F-8695-04647C584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5113C-8492-4FE4-AD08-558AC7EDC3A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37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sv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l/intl/es/earth/download/gep/agree.html" TargetMode="External"/><Relationship Id="rId2" Type="http://schemas.openxmlformats.org/officeDocument/2006/relationships/hyperlink" Target="https://qgis.org/en/site/forusers/download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qgis.org/es/site/forusers/download.html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B4505667-15B5-4A12-A4B7-8AC04E8CD5CD}"/>
              </a:ext>
            </a:extLst>
          </p:cNvPr>
          <p:cNvSpPr/>
          <p:nvPr/>
        </p:nvSpPr>
        <p:spPr>
          <a:xfrm flipH="1">
            <a:off x="3059556" y="605367"/>
            <a:ext cx="9132442" cy="1652485"/>
          </a:xfrm>
          <a:prstGeom prst="round1Rect">
            <a:avLst/>
          </a:prstGeom>
          <a:solidFill>
            <a:srgbClr val="74A4BC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400" dirty="0"/>
              <a:t>CURSO QGIS</a:t>
            </a:r>
          </a:p>
          <a:p>
            <a:pPr algn="r"/>
            <a:r>
              <a:rPr lang="es-CL" sz="3200" b="1" dirty="0"/>
              <a:t>BIENVENIDOS</a:t>
            </a:r>
          </a:p>
          <a:p>
            <a:pPr algn="r"/>
            <a:endParaRPr lang="es-CL" sz="2400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6DD0D5CC-AAC0-41F5-B556-44950966E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050" y="5903673"/>
            <a:ext cx="1966754" cy="697920"/>
          </a:xfrm>
          <a:prstGeom prst="rect">
            <a:avLst/>
          </a:prstGeom>
        </p:spPr>
      </p:pic>
      <p:pic>
        <p:nvPicPr>
          <p:cNvPr id="9" name="Picture 8" descr="A picture containing treemap chart&#10;&#10;Description automatically generated">
            <a:extLst>
              <a:ext uri="{FF2B5EF4-FFF2-40B4-BE49-F238E27FC236}">
                <a16:creationId xmlns:a16="http://schemas.microsoft.com/office/drawing/2014/main" id="{FFFCCA77-A98C-44A7-ABAB-229B89F57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200" y="5863242"/>
            <a:ext cx="861721" cy="780474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1736F134-7FA3-412A-957E-640EC417AA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 t="7154" r="7311" b="7076"/>
          <a:stretch/>
        </p:blipFill>
        <p:spPr>
          <a:xfrm>
            <a:off x="8620800" y="5766087"/>
            <a:ext cx="983674" cy="1002146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751CD69A-5B14-4BB8-98F1-D9B69DCF31CE}"/>
              </a:ext>
            </a:extLst>
          </p:cNvPr>
          <p:cNvGrpSpPr/>
          <p:nvPr/>
        </p:nvGrpSpPr>
        <p:grpSpPr>
          <a:xfrm>
            <a:off x="0" y="5175961"/>
            <a:ext cx="3444688" cy="1682039"/>
            <a:chOff x="2888379" y="2538312"/>
            <a:chExt cx="3444688" cy="1682039"/>
          </a:xfrm>
        </p:grpSpPr>
        <p:pic>
          <p:nvPicPr>
            <p:cNvPr id="27" name="Picture 26" descr="A picture containing map&#10;&#10;Description automatically generated">
              <a:extLst>
                <a:ext uri="{FF2B5EF4-FFF2-40B4-BE49-F238E27FC236}">
                  <a16:creationId xmlns:a16="http://schemas.microsoft.com/office/drawing/2014/main" id="{105C9C4A-61A9-4A46-8CD2-FEB9AB506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379" y="2538312"/>
              <a:ext cx="2173265" cy="1682039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14A032C-456A-418E-BE28-FCCC76CD1A74}"/>
                </a:ext>
              </a:extLst>
            </p:cNvPr>
            <p:cNvSpPr txBox="1"/>
            <p:nvPr/>
          </p:nvSpPr>
          <p:spPr>
            <a:xfrm>
              <a:off x="4925100" y="2620300"/>
              <a:ext cx="14079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200" dirty="0">
                  <a:solidFill>
                    <a:schemeClr val="bg1">
                      <a:lumMod val="75000"/>
                    </a:schemeClr>
                  </a:solidFill>
                </a:rPr>
                <a:t>APOYO PARA LA IMPLEMENTACIÓN MUNICIPAL DE LA LEY DE HUMEDALES URBANOS</a:t>
              </a:r>
            </a:p>
          </p:txBody>
        </p:sp>
      </p:grpSp>
      <p:sp>
        <p:nvSpPr>
          <p:cNvPr id="10" name="TextBox 17">
            <a:extLst>
              <a:ext uri="{FF2B5EF4-FFF2-40B4-BE49-F238E27FC236}">
                <a16:creationId xmlns:a16="http://schemas.microsoft.com/office/drawing/2014/main" id="{C8E42C52-052E-4006-8740-8DFAFAFAFD14}"/>
              </a:ext>
            </a:extLst>
          </p:cNvPr>
          <p:cNvSpPr txBox="1"/>
          <p:nvPr/>
        </p:nvSpPr>
        <p:spPr>
          <a:xfrm>
            <a:off x="3059556" y="2624667"/>
            <a:ext cx="90096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Antes de comenzar:</a:t>
            </a:r>
          </a:p>
          <a:p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Por favor mantengan sus micrófonos silenciados y cámaras apagadas.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Realizar las preguntas al chat general.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Esta sesión será grabada.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Para registro, escribir sus nombre y apellido ( sobre su imagen de video hacer </a:t>
            </a:r>
            <a:r>
              <a:rPr lang="es-CL" dirty="0" err="1"/>
              <a:t>click</a:t>
            </a:r>
            <a:r>
              <a:rPr lang="es-CL" dirty="0"/>
              <a:t> en “…”  y luego “Renombrar”).</a:t>
            </a:r>
          </a:p>
          <a:p>
            <a:pPr marL="285750" indent="-285750">
              <a:buFontTx/>
              <a:buChar char="-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28992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84A55F6-19B6-47DA-9492-BECEC140C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730" y="728663"/>
            <a:ext cx="70485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92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3CCD7CC-608F-4275-83DC-B104831A9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75" y="700087"/>
            <a:ext cx="710565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87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B4505667-15B5-4A12-A4B7-8AC04E8CD5CD}"/>
              </a:ext>
            </a:extLst>
          </p:cNvPr>
          <p:cNvSpPr/>
          <p:nvPr/>
        </p:nvSpPr>
        <p:spPr>
          <a:xfrm flipH="1">
            <a:off x="3059556" y="605367"/>
            <a:ext cx="9132442" cy="1652485"/>
          </a:xfrm>
          <a:prstGeom prst="round1Rect">
            <a:avLst/>
          </a:prstGeom>
          <a:solidFill>
            <a:srgbClr val="74A4BC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400" dirty="0"/>
              <a:t>CURSO QGIS</a:t>
            </a:r>
          </a:p>
          <a:p>
            <a:pPr algn="r"/>
            <a:r>
              <a:rPr lang="es-CL" sz="3200" b="1" dirty="0"/>
              <a:t>APLICACIÓN DE HERRAMIENTAS SIG</a:t>
            </a:r>
          </a:p>
          <a:p>
            <a:pPr algn="r"/>
            <a:endParaRPr lang="es-CL" sz="2400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6DD0D5CC-AAC0-41F5-B556-44950966E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050" y="5903673"/>
            <a:ext cx="1966754" cy="697920"/>
          </a:xfrm>
          <a:prstGeom prst="rect">
            <a:avLst/>
          </a:prstGeom>
        </p:spPr>
      </p:pic>
      <p:pic>
        <p:nvPicPr>
          <p:cNvPr id="9" name="Picture 8" descr="A picture containing treemap chart&#10;&#10;Description automatically generated">
            <a:extLst>
              <a:ext uri="{FF2B5EF4-FFF2-40B4-BE49-F238E27FC236}">
                <a16:creationId xmlns:a16="http://schemas.microsoft.com/office/drawing/2014/main" id="{FFFCCA77-A98C-44A7-ABAB-229B89F57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200" y="5863242"/>
            <a:ext cx="861721" cy="780474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1736F134-7FA3-412A-957E-640EC417AA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 t="7154" r="7311" b="7076"/>
          <a:stretch/>
        </p:blipFill>
        <p:spPr>
          <a:xfrm>
            <a:off x="8620800" y="5766087"/>
            <a:ext cx="983674" cy="10021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3339F86-3922-4A8B-B20E-762DC466DEFE}"/>
              </a:ext>
            </a:extLst>
          </p:cNvPr>
          <p:cNvSpPr txBox="1"/>
          <p:nvPr/>
        </p:nvSpPr>
        <p:spPr>
          <a:xfrm>
            <a:off x="7408333" y="2624667"/>
            <a:ext cx="4660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Presentador: </a:t>
            </a:r>
          </a:p>
          <a:p>
            <a:endParaRPr lang="es-CL" dirty="0"/>
          </a:p>
          <a:p>
            <a:r>
              <a:rPr lang="es-CL" b="1" dirty="0" err="1"/>
              <a:t>Nicolle</a:t>
            </a:r>
            <a:r>
              <a:rPr lang="es-CL" b="1" dirty="0"/>
              <a:t> Aspee Quiroga</a:t>
            </a:r>
          </a:p>
          <a:p>
            <a:r>
              <a:rPr lang="es-CL" dirty="0" err="1"/>
              <a:t>MSc</a:t>
            </a:r>
            <a:r>
              <a:rPr lang="es-CL" dirty="0"/>
              <a:t> in </a:t>
            </a:r>
            <a:r>
              <a:rPr lang="es-CL" dirty="0" err="1"/>
              <a:t>Sustainable</a:t>
            </a:r>
            <a:r>
              <a:rPr lang="es-CL" dirty="0"/>
              <a:t> </a:t>
            </a:r>
            <a:r>
              <a:rPr lang="es-CL" dirty="0" err="1"/>
              <a:t>Development</a:t>
            </a:r>
            <a:r>
              <a:rPr lang="es-CL" dirty="0"/>
              <a:t>, UCL/</a:t>
            </a:r>
          </a:p>
          <a:p>
            <a:r>
              <a:rPr lang="es-CL" dirty="0"/>
              <a:t>Analista Consultor </a:t>
            </a:r>
            <a:r>
              <a:rPr lang="es-CL" dirty="0" err="1"/>
              <a:t>GeoAdaptive</a:t>
            </a:r>
            <a:r>
              <a:rPr lang="es-CL" dirty="0"/>
              <a:t> Chile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51CD69A-5B14-4BB8-98F1-D9B69DCF31CE}"/>
              </a:ext>
            </a:extLst>
          </p:cNvPr>
          <p:cNvGrpSpPr/>
          <p:nvPr/>
        </p:nvGrpSpPr>
        <p:grpSpPr>
          <a:xfrm>
            <a:off x="0" y="5175961"/>
            <a:ext cx="3444688" cy="1682039"/>
            <a:chOff x="2888379" y="2538312"/>
            <a:chExt cx="3444688" cy="1682039"/>
          </a:xfrm>
        </p:grpSpPr>
        <p:pic>
          <p:nvPicPr>
            <p:cNvPr id="27" name="Picture 26" descr="A picture containing map&#10;&#10;Description automatically generated">
              <a:extLst>
                <a:ext uri="{FF2B5EF4-FFF2-40B4-BE49-F238E27FC236}">
                  <a16:creationId xmlns:a16="http://schemas.microsoft.com/office/drawing/2014/main" id="{105C9C4A-61A9-4A46-8CD2-FEB9AB506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379" y="2538312"/>
              <a:ext cx="2173265" cy="1682039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14A032C-456A-418E-BE28-FCCC76CD1A74}"/>
                </a:ext>
              </a:extLst>
            </p:cNvPr>
            <p:cNvSpPr txBox="1"/>
            <p:nvPr/>
          </p:nvSpPr>
          <p:spPr>
            <a:xfrm>
              <a:off x="4925100" y="2620300"/>
              <a:ext cx="14079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200" dirty="0">
                  <a:solidFill>
                    <a:schemeClr val="bg1">
                      <a:lumMod val="75000"/>
                    </a:schemeClr>
                  </a:solidFill>
                </a:rPr>
                <a:t>APOYO PARA LA IMPLEMENTACIÓN MUNICIPAL DE LA LEY DE HUMEDALES URBANOS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7294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B4505667-15B5-4A12-A4B7-8AC04E8CD5CD}"/>
              </a:ext>
            </a:extLst>
          </p:cNvPr>
          <p:cNvSpPr/>
          <p:nvPr/>
        </p:nvSpPr>
        <p:spPr>
          <a:xfrm flipH="1">
            <a:off x="3059556" y="605367"/>
            <a:ext cx="9132442" cy="1652485"/>
          </a:xfrm>
          <a:prstGeom prst="round1Rect">
            <a:avLst/>
          </a:prstGeom>
          <a:solidFill>
            <a:srgbClr val="74A4BC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400" dirty="0"/>
              <a:t>CURSO QGIS</a:t>
            </a:r>
          </a:p>
          <a:p>
            <a:pPr algn="r"/>
            <a:r>
              <a:rPr lang="es-CL" sz="3200" b="1" dirty="0"/>
              <a:t>APLICACIÓN DE HERRAMIENTAS SIG</a:t>
            </a:r>
          </a:p>
          <a:p>
            <a:pPr algn="r"/>
            <a:endParaRPr lang="es-CL" sz="2400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6DD0D5CC-AAC0-41F5-B556-44950966E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050" y="5903673"/>
            <a:ext cx="1966754" cy="697920"/>
          </a:xfrm>
          <a:prstGeom prst="rect">
            <a:avLst/>
          </a:prstGeom>
        </p:spPr>
      </p:pic>
      <p:pic>
        <p:nvPicPr>
          <p:cNvPr id="9" name="Picture 8" descr="A picture containing treemap chart&#10;&#10;Description automatically generated">
            <a:extLst>
              <a:ext uri="{FF2B5EF4-FFF2-40B4-BE49-F238E27FC236}">
                <a16:creationId xmlns:a16="http://schemas.microsoft.com/office/drawing/2014/main" id="{FFFCCA77-A98C-44A7-ABAB-229B89F57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200" y="5863242"/>
            <a:ext cx="861721" cy="780474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1736F134-7FA3-412A-957E-640EC417AA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 t="7154" r="7311" b="7076"/>
          <a:stretch/>
        </p:blipFill>
        <p:spPr>
          <a:xfrm>
            <a:off x="8620800" y="5766087"/>
            <a:ext cx="983674" cy="10021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3339F86-3922-4A8B-B20E-762DC466DEFE}"/>
              </a:ext>
            </a:extLst>
          </p:cNvPr>
          <p:cNvSpPr txBox="1"/>
          <p:nvPr/>
        </p:nvSpPr>
        <p:spPr>
          <a:xfrm>
            <a:off x="7408333" y="2624667"/>
            <a:ext cx="4660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Presentadora: </a:t>
            </a:r>
          </a:p>
          <a:p>
            <a:endParaRPr lang="es-CL" dirty="0"/>
          </a:p>
          <a:p>
            <a:r>
              <a:rPr lang="es-CL" b="1" dirty="0" err="1"/>
              <a:t>Nicolle</a:t>
            </a:r>
            <a:r>
              <a:rPr lang="es-CL" b="1" dirty="0"/>
              <a:t> Aspee Quiroga</a:t>
            </a:r>
          </a:p>
          <a:p>
            <a:r>
              <a:rPr lang="es-CL" dirty="0" err="1"/>
              <a:t>MSc</a:t>
            </a:r>
            <a:r>
              <a:rPr lang="es-CL" dirty="0"/>
              <a:t> in </a:t>
            </a:r>
            <a:r>
              <a:rPr lang="es-CL" dirty="0" err="1"/>
              <a:t>Sustainable</a:t>
            </a:r>
            <a:r>
              <a:rPr lang="es-CL" dirty="0"/>
              <a:t> </a:t>
            </a:r>
            <a:r>
              <a:rPr lang="es-CL" dirty="0" err="1"/>
              <a:t>Development</a:t>
            </a:r>
            <a:r>
              <a:rPr lang="es-CL" dirty="0"/>
              <a:t>, UCL/</a:t>
            </a:r>
          </a:p>
          <a:p>
            <a:r>
              <a:rPr lang="es-CL" dirty="0"/>
              <a:t>Analista y Consultora GeoAdaptive Chile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51CD69A-5B14-4BB8-98F1-D9B69DCF31CE}"/>
              </a:ext>
            </a:extLst>
          </p:cNvPr>
          <p:cNvGrpSpPr/>
          <p:nvPr/>
        </p:nvGrpSpPr>
        <p:grpSpPr>
          <a:xfrm>
            <a:off x="0" y="5175961"/>
            <a:ext cx="3444688" cy="1682039"/>
            <a:chOff x="2888379" y="2538312"/>
            <a:chExt cx="3444688" cy="1682039"/>
          </a:xfrm>
        </p:grpSpPr>
        <p:pic>
          <p:nvPicPr>
            <p:cNvPr id="27" name="Picture 26" descr="A picture containing map&#10;&#10;Description automatically generated">
              <a:extLst>
                <a:ext uri="{FF2B5EF4-FFF2-40B4-BE49-F238E27FC236}">
                  <a16:creationId xmlns:a16="http://schemas.microsoft.com/office/drawing/2014/main" id="{105C9C4A-61A9-4A46-8CD2-FEB9AB506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379" y="2538312"/>
              <a:ext cx="2173265" cy="1682039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14A032C-456A-418E-BE28-FCCC76CD1A74}"/>
                </a:ext>
              </a:extLst>
            </p:cNvPr>
            <p:cNvSpPr txBox="1"/>
            <p:nvPr/>
          </p:nvSpPr>
          <p:spPr>
            <a:xfrm>
              <a:off x="4925100" y="2620300"/>
              <a:ext cx="14079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200" dirty="0">
                  <a:solidFill>
                    <a:schemeClr val="bg1">
                      <a:lumMod val="75000"/>
                    </a:schemeClr>
                  </a:solidFill>
                </a:rPr>
                <a:t>APOYO PARA LA IMPLEMENTACIÓN MUNICIPAL DE LA LEY DE HUMEDALES URBANOS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0297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6CC194C-97A2-4DC5-8BD4-A9CEB5CB5D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928697"/>
              </p:ext>
            </p:extLst>
          </p:nvPr>
        </p:nvGraphicFramePr>
        <p:xfrm>
          <a:off x="1298983" y="204778"/>
          <a:ext cx="8035517" cy="6482057"/>
        </p:xfrm>
        <a:graphic>
          <a:graphicData uri="http://schemas.openxmlformats.org/drawingml/2006/table">
            <a:tbl>
              <a:tblPr firstRow="1" firstCol="1" bandRow="1"/>
              <a:tblGrid>
                <a:gridCol w="1785671">
                  <a:extLst>
                    <a:ext uri="{9D8B030D-6E8A-4147-A177-3AD203B41FA5}">
                      <a16:colId xmlns:a16="http://schemas.microsoft.com/office/drawing/2014/main" val="1574888282"/>
                    </a:ext>
                  </a:extLst>
                </a:gridCol>
                <a:gridCol w="1959632">
                  <a:extLst>
                    <a:ext uri="{9D8B030D-6E8A-4147-A177-3AD203B41FA5}">
                      <a16:colId xmlns:a16="http://schemas.microsoft.com/office/drawing/2014/main" val="2579593005"/>
                    </a:ext>
                  </a:extLst>
                </a:gridCol>
                <a:gridCol w="4290214">
                  <a:extLst>
                    <a:ext uri="{9D8B030D-6E8A-4147-A177-3AD203B41FA5}">
                      <a16:colId xmlns:a16="http://schemas.microsoft.com/office/drawing/2014/main" val="231335361"/>
                    </a:ext>
                  </a:extLst>
                </a:gridCol>
              </a:tblGrid>
              <a:tr h="1010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Día / Hora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A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Módulo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A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Contenido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A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995116"/>
                  </a:ext>
                </a:extLst>
              </a:tr>
              <a:tr h="155794"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Día 1 (06/05)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16:30 – 18:00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Modulo 1: Información espacial y SIG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Características de la Información espacial: Posición, Sistemas de coordenadas, husos horarios, proyecciones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671578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Tipos de información espacial: </a:t>
                      </a:r>
                      <a:r>
                        <a:rPr lang="es-CL" sz="1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raster</a:t>
                      </a:r>
                      <a:r>
                        <a:rPr lang="es-C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y vector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224974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Tecnologías de la información espacial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591943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Sistemas de información geográficos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348757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Funciones SIG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421662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Utilidades y aplicaciones de la información espacial y SIG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9621683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Introducción a la interfaz de QGIS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441047"/>
                  </a:ext>
                </a:extLst>
              </a:tr>
              <a:tr h="155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A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A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A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283644"/>
                  </a:ext>
                </a:extLst>
              </a:tr>
              <a:tr h="155794">
                <a:tc row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Día 2 (13/05)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16:30 – 18:00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Modulo 2:  Ejercicio 1. Despliegue y visualización de información espacial en QGIS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Creación de proyecto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8439247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Mapa base: Visualización de imagen satelital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1628353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Despliegue y visualización de información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78338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Visualización de entidades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135900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Consulta de atributos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839281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Focalización a escala comunal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783756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Etiquetado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718312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Simbología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524127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Consulta de campos y entidades de humedales y límite Urbano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189937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Envío de la tarea y manual.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129351"/>
                  </a:ext>
                </a:extLst>
              </a:tr>
              <a:tr h="155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A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A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A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41363"/>
                  </a:ext>
                </a:extLst>
              </a:tr>
              <a:tr h="155794"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Día 3 (20/05)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16:30 – 18:00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Modulo 3: Ejercicio 2. Análisis espacial exploratorio a escala municipal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Exportación limite comunal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256788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Selección y exportación de humedales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675618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Edición de polígonos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3279235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Consulta de atributos de humedales comunales y asignación de nuevos campos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301154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Selección y exportación de humedal a declarar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347396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Generación de vértices de humedales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682597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Asignación de coordenadas a los vértices 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222612"/>
                  </a:ext>
                </a:extLst>
              </a:tr>
              <a:tr h="155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A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A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A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639029"/>
                  </a:ext>
                </a:extLst>
              </a:tr>
              <a:tr h="155794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Día 4 (27/05)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16:30 – 18:00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Módulo 4: Ejercicio 3. Representación cartográfica de humedales urbanos a escala municipal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Representación de información espacial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501184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Composición cartográfica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592303"/>
                  </a:ext>
                </a:extLst>
              </a:tr>
              <a:tr h="1647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Elementos cartográficos (Cuerpo de Mapa, Título, Leyenda, Norte, Grilla y Escala)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109149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Edición de la leyenda y vértices 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7672602"/>
                  </a:ext>
                </a:extLst>
              </a:tr>
              <a:tr h="155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A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A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A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066751"/>
                  </a:ext>
                </a:extLst>
              </a:tr>
              <a:tr h="15579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Día 5 (03/06)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16:30 – 18:00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Módulo 5: Ejercicio 4. Exportación y aplicaciones de la información espacial extraída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Tablas de atributos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629310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Capas a formato Google Earth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546383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Edición de entidades en Google Earth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8686003"/>
                  </a:ext>
                </a:extLst>
              </a:tr>
              <a:tr h="155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A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A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A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805512"/>
                  </a:ext>
                </a:extLst>
              </a:tr>
              <a:tr h="15579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Día 6 (10/06)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16:30 – 18:00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Módulo 6: Resolución de dudas y consultas.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Asistentes envían consultas de forma previa.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0977054"/>
                  </a:ext>
                </a:extLst>
              </a:tr>
              <a:tr h="2609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Consultas son sistematizadas y abordadas de manera general por los expositores.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140865"/>
                  </a:ext>
                </a:extLst>
              </a:tr>
            </a:tbl>
          </a:graphicData>
        </a:graphic>
      </p:graphicFrame>
      <p:grpSp>
        <p:nvGrpSpPr>
          <p:cNvPr id="20" name="Group 13">
            <a:extLst>
              <a:ext uri="{FF2B5EF4-FFF2-40B4-BE49-F238E27FC236}">
                <a16:creationId xmlns:a16="http://schemas.microsoft.com/office/drawing/2014/main" id="{4B111FC8-95FB-4279-A4B2-6D01ECFFBF5E}"/>
              </a:ext>
            </a:extLst>
          </p:cNvPr>
          <p:cNvGrpSpPr/>
          <p:nvPr/>
        </p:nvGrpSpPr>
        <p:grpSpPr>
          <a:xfrm>
            <a:off x="9919758" y="56520"/>
            <a:ext cx="2272242" cy="1088361"/>
            <a:chOff x="2888379" y="2538312"/>
            <a:chExt cx="3511701" cy="1682039"/>
          </a:xfrm>
        </p:grpSpPr>
        <p:pic>
          <p:nvPicPr>
            <p:cNvPr id="21" name="Picture 14" descr="A picture containing map&#10;&#10;Description automatically generated">
              <a:extLst>
                <a:ext uri="{FF2B5EF4-FFF2-40B4-BE49-F238E27FC236}">
                  <a16:creationId xmlns:a16="http://schemas.microsoft.com/office/drawing/2014/main" id="{5A3EF3F8-122D-4EA3-A1F1-9B2014773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379" y="2538312"/>
              <a:ext cx="2173265" cy="1682039"/>
            </a:xfrm>
            <a:prstGeom prst="rect">
              <a:avLst/>
            </a:prstGeom>
          </p:spPr>
        </p:pic>
        <p:sp>
          <p:nvSpPr>
            <p:cNvPr id="22" name="TextBox 15">
              <a:extLst>
                <a:ext uri="{FF2B5EF4-FFF2-40B4-BE49-F238E27FC236}">
                  <a16:creationId xmlns:a16="http://schemas.microsoft.com/office/drawing/2014/main" id="{77A92F61-E196-42FC-8C0A-044E529D5D9D}"/>
                </a:ext>
              </a:extLst>
            </p:cNvPr>
            <p:cNvSpPr txBox="1"/>
            <p:nvPr/>
          </p:nvSpPr>
          <p:spPr>
            <a:xfrm>
              <a:off x="4925100" y="2620300"/>
              <a:ext cx="1474980" cy="1212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750" dirty="0">
                  <a:solidFill>
                    <a:schemeClr val="bg1">
                      <a:lumMod val="75000"/>
                    </a:schemeClr>
                  </a:solidFill>
                </a:rPr>
                <a:t>APOYO PARA LA IMPLEMENTACIÓN MUNICIPAL DE LA LEY DE HUMEDALES URBANOS</a:t>
              </a:r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B8CECA7D-0B92-475B-A7D9-DD9B362E10C0}"/>
              </a:ext>
            </a:extLst>
          </p:cNvPr>
          <p:cNvSpPr/>
          <p:nvPr/>
        </p:nvSpPr>
        <p:spPr>
          <a:xfrm>
            <a:off x="1298983" y="1790700"/>
            <a:ext cx="8035517" cy="15716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64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Single Corner Rounded 6">
            <a:extLst>
              <a:ext uri="{FF2B5EF4-FFF2-40B4-BE49-F238E27FC236}">
                <a16:creationId xmlns:a16="http://schemas.microsoft.com/office/drawing/2014/main" id="{2A8EA92C-BCD0-4621-B740-05D774428324}"/>
              </a:ext>
            </a:extLst>
          </p:cNvPr>
          <p:cNvSpPr/>
          <p:nvPr/>
        </p:nvSpPr>
        <p:spPr>
          <a:xfrm>
            <a:off x="0" y="182034"/>
            <a:ext cx="8997244" cy="721891"/>
          </a:xfrm>
          <a:prstGeom prst="round1Rect">
            <a:avLst/>
          </a:prstGeom>
          <a:solidFill>
            <a:srgbClr val="74A4BC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400" dirty="0"/>
              <a:t>Modulo 2:  Ejercicio 1. Despliegue y visualización de información espacial en QGIS</a:t>
            </a:r>
          </a:p>
        </p:txBody>
      </p:sp>
      <p:grpSp>
        <p:nvGrpSpPr>
          <p:cNvPr id="5" name="Group 13">
            <a:extLst>
              <a:ext uri="{FF2B5EF4-FFF2-40B4-BE49-F238E27FC236}">
                <a16:creationId xmlns:a16="http://schemas.microsoft.com/office/drawing/2014/main" id="{D828AE69-8548-4289-8D51-59F3773B14BC}"/>
              </a:ext>
            </a:extLst>
          </p:cNvPr>
          <p:cNvGrpSpPr/>
          <p:nvPr/>
        </p:nvGrpSpPr>
        <p:grpSpPr>
          <a:xfrm>
            <a:off x="9919759" y="66045"/>
            <a:ext cx="2272243" cy="1088361"/>
            <a:chOff x="2888379" y="2538312"/>
            <a:chExt cx="3511701" cy="1682039"/>
          </a:xfrm>
        </p:grpSpPr>
        <p:pic>
          <p:nvPicPr>
            <p:cNvPr id="6" name="Picture 14" descr="A picture containing map&#10;&#10;Description automatically generated">
              <a:extLst>
                <a:ext uri="{FF2B5EF4-FFF2-40B4-BE49-F238E27FC236}">
                  <a16:creationId xmlns:a16="http://schemas.microsoft.com/office/drawing/2014/main" id="{047E81FC-7D7D-47A1-949F-0AADEEFD5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379" y="2538312"/>
              <a:ext cx="2173265" cy="1682039"/>
            </a:xfrm>
            <a:prstGeom prst="rect">
              <a:avLst/>
            </a:prstGeom>
          </p:spPr>
        </p:pic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A9B0611E-8562-447D-A3D7-EE872ADDAF34}"/>
                </a:ext>
              </a:extLst>
            </p:cNvPr>
            <p:cNvSpPr txBox="1"/>
            <p:nvPr/>
          </p:nvSpPr>
          <p:spPr>
            <a:xfrm>
              <a:off x="4925100" y="2620300"/>
              <a:ext cx="1474980" cy="1212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750" dirty="0">
                  <a:solidFill>
                    <a:schemeClr val="bg1">
                      <a:lumMod val="75000"/>
                    </a:schemeClr>
                  </a:solidFill>
                </a:rPr>
                <a:t>APOYO PARA LA IMPLEMENTACIÓN MUNICIPAL DE LA LEY DE HUMEDALES URBANOS</a:t>
              </a:r>
            </a:p>
          </p:txBody>
        </p:sp>
      </p:grpSp>
      <p:sp>
        <p:nvSpPr>
          <p:cNvPr id="20" name="Rectángulo 19" descr="América en globo terráqueo">
            <a:extLst>
              <a:ext uri="{FF2B5EF4-FFF2-40B4-BE49-F238E27FC236}">
                <a16:creationId xmlns:a16="http://schemas.microsoft.com/office/drawing/2014/main" id="{CF362157-CEA7-4986-B33D-7EA75B58D608}"/>
              </a:ext>
            </a:extLst>
          </p:cNvPr>
          <p:cNvSpPr/>
          <p:nvPr/>
        </p:nvSpPr>
        <p:spPr>
          <a:xfrm>
            <a:off x="1364701" y="2795165"/>
            <a:ext cx="779561" cy="798621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A7A9DE1D-2FC4-47E0-B5F1-7938E190F3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9619589"/>
              </p:ext>
            </p:extLst>
          </p:nvPr>
        </p:nvGraphicFramePr>
        <p:xfrm>
          <a:off x="992951" y="2062225"/>
          <a:ext cx="8926808" cy="393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76136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137EEB-3A65-4D04-96CB-17C5DF2E6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MX" sz="2000" dirty="0"/>
              <a:t>Software QGIS 3.16.6 Desktop: Descargable en el siguiente enlace: </a:t>
            </a:r>
            <a:r>
              <a:rPr lang="es-MX" sz="2000" u="sng" dirty="0">
                <a:hlinkClick r:id="rId2"/>
              </a:rPr>
              <a:t>https://qgis.org/en/site/forusers/download.html</a:t>
            </a:r>
            <a:r>
              <a:rPr lang="es-MX" sz="2000" dirty="0"/>
              <a:t> </a:t>
            </a:r>
            <a:endParaRPr lang="en-GB" sz="2000" dirty="0"/>
          </a:p>
          <a:p>
            <a:pPr lvl="0"/>
            <a:r>
              <a:rPr lang="en-GB" sz="2000" dirty="0"/>
              <a:t>Google Earth pro, </a:t>
            </a:r>
            <a:r>
              <a:rPr lang="en-GB" sz="2000" dirty="0" err="1"/>
              <a:t>descargable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: </a:t>
            </a:r>
            <a:r>
              <a:rPr lang="en-GB" sz="2000" u="sng" dirty="0">
                <a:hlinkClick r:id="rId3"/>
              </a:rPr>
              <a:t>https://www.google.cl/intl/es/earth/download/gep/agree.html</a:t>
            </a:r>
            <a:r>
              <a:rPr lang="en-GB" sz="2000" dirty="0"/>
              <a:t> </a:t>
            </a:r>
          </a:p>
          <a:p>
            <a:pPr lvl="0"/>
            <a:r>
              <a:rPr lang="es-MX" sz="2000" dirty="0"/>
              <a:t>Microsoft Excel</a:t>
            </a:r>
            <a:endParaRPr lang="en-GB" sz="2000" dirty="0"/>
          </a:p>
          <a:p>
            <a:pPr lvl="0"/>
            <a:r>
              <a:rPr lang="es-MX" sz="2000" dirty="0"/>
              <a:t>Capas de información:</a:t>
            </a:r>
            <a:endParaRPr lang="en-GB" sz="2000" dirty="0"/>
          </a:p>
          <a:p>
            <a:pPr lvl="1"/>
            <a:r>
              <a:rPr lang="es-MX" sz="1800" dirty="0" err="1"/>
              <a:t>Shapefile</a:t>
            </a:r>
            <a:r>
              <a:rPr lang="es-MX" sz="1800" dirty="0"/>
              <a:t> Inventario de Humedales (humedales_2020_v5.gdb)</a:t>
            </a:r>
            <a:endParaRPr lang="en-GB" sz="1800" dirty="0"/>
          </a:p>
          <a:p>
            <a:pPr lvl="1"/>
            <a:r>
              <a:rPr lang="es-MX" sz="1800" dirty="0" err="1"/>
              <a:t>Shapefile</a:t>
            </a:r>
            <a:r>
              <a:rPr lang="es-MX" sz="1800" dirty="0"/>
              <a:t> de limites urbanos (</a:t>
            </a:r>
            <a:r>
              <a:rPr lang="es-MX" sz="1800" dirty="0" err="1"/>
              <a:t>LU_PRC_nacional.shp</a:t>
            </a:r>
            <a:r>
              <a:rPr lang="es-MX" sz="1800" dirty="0"/>
              <a:t>)</a:t>
            </a:r>
            <a:endParaRPr lang="en-GB" sz="1800" dirty="0"/>
          </a:p>
          <a:p>
            <a:pPr lvl="1"/>
            <a:r>
              <a:rPr lang="es-MX" sz="1800" dirty="0" err="1"/>
              <a:t>Shapefile</a:t>
            </a:r>
            <a:r>
              <a:rPr lang="es-MX" sz="1800" dirty="0"/>
              <a:t> de límites administrativos (DivisionPoliticaAdministrativa2019.shp)</a:t>
            </a:r>
            <a:endParaRPr lang="en-GB" sz="1800" dirty="0"/>
          </a:p>
          <a:p>
            <a:endParaRPr lang="en-GB" dirty="0"/>
          </a:p>
        </p:txBody>
      </p:sp>
      <p:sp>
        <p:nvSpPr>
          <p:cNvPr id="4" name="Rectangle: Single Corner Rounded 6">
            <a:extLst>
              <a:ext uri="{FF2B5EF4-FFF2-40B4-BE49-F238E27FC236}">
                <a16:creationId xmlns:a16="http://schemas.microsoft.com/office/drawing/2014/main" id="{711D5DD3-A0B3-4F35-A64A-83644FBAD1F8}"/>
              </a:ext>
            </a:extLst>
          </p:cNvPr>
          <p:cNvSpPr/>
          <p:nvPr/>
        </p:nvSpPr>
        <p:spPr>
          <a:xfrm>
            <a:off x="0" y="182034"/>
            <a:ext cx="8997244" cy="438855"/>
          </a:xfrm>
          <a:prstGeom prst="round1Rect">
            <a:avLst/>
          </a:prstGeom>
          <a:solidFill>
            <a:srgbClr val="74A4BC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400" dirty="0"/>
              <a:t>Materiales</a:t>
            </a:r>
          </a:p>
        </p:txBody>
      </p:sp>
    </p:spTree>
    <p:extLst>
      <p:ext uri="{BB962C8B-B14F-4D97-AF65-F5344CB8AC3E}">
        <p14:creationId xmlns:p14="http://schemas.microsoft.com/office/powerpoint/2010/main" val="2241153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0478" y="1203937"/>
            <a:ext cx="2323818" cy="3586795"/>
          </a:xfrm>
        </p:spPr>
        <p:txBody>
          <a:bodyPr>
            <a:normAutofit/>
          </a:bodyPr>
          <a:lstStyle/>
          <a:p>
            <a:r>
              <a:rPr lang="es-CL" sz="1600" dirty="0"/>
              <a:t>Es un sistema de información geográfica libre.</a:t>
            </a:r>
          </a:p>
          <a:p>
            <a:r>
              <a:rPr lang="es-CL" sz="1600" dirty="0"/>
              <a:t>Permite visualizar, explorar, crear, editar, gestionar, analizar y exportar datos.</a:t>
            </a:r>
          </a:p>
          <a:p>
            <a:r>
              <a:rPr lang="es-CL" sz="1600" dirty="0"/>
              <a:t>Permite componer y publicar mapas en diversos formatos.</a:t>
            </a:r>
          </a:p>
          <a:p>
            <a:endParaRPr lang="es-CL" sz="1600" dirty="0"/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62889536-FC53-4DBC-AD2C-264B1B82D905}"/>
              </a:ext>
            </a:extLst>
          </p:cNvPr>
          <p:cNvGrpSpPr/>
          <p:nvPr/>
        </p:nvGrpSpPr>
        <p:grpSpPr>
          <a:xfrm>
            <a:off x="9919758" y="66045"/>
            <a:ext cx="2272242" cy="1088361"/>
            <a:chOff x="2888379" y="2538312"/>
            <a:chExt cx="3511701" cy="1682039"/>
          </a:xfrm>
        </p:grpSpPr>
        <p:pic>
          <p:nvPicPr>
            <p:cNvPr id="8" name="Picture 14" descr="A picture containing map&#10;&#10;Description automatically generated">
              <a:extLst>
                <a:ext uri="{FF2B5EF4-FFF2-40B4-BE49-F238E27FC236}">
                  <a16:creationId xmlns:a16="http://schemas.microsoft.com/office/drawing/2014/main" id="{EBC60141-F840-45C0-9D9C-6F4B5E1CF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379" y="2538312"/>
              <a:ext cx="2173265" cy="1682039"/>
            </a:xfrm>
            <a:prstGeom prst="rect">
              <a:avLst/>
            </a:prstGeom>
          </p:spPr>
        </p:pic>
        <p:sp>
          <p:nvSpPr>
            <p:cNvPr id="9" name="TextBox 15">
              <a:extLst>
                <a:ext uri="{FF2B5EF4-FFF2-40B4-BE49-F238E27FC236}">
                  <a16:creationId xmlns:a16="http://schemas.microsoft.com/office/drawing/2014/main" id="{FFEE60F8-7016-42FE-A03E-95AB78BC8DAB}"/>
                </a:ext>
              </a:extLst>
            </p:cNvPr>
            <p:cNvSpPr txBox="1"/>
            <p:nvPr/>
          </p:nvSpPr>
          <p:spPr>
            <a:xfrm>
              <a:off x="4925100" y="2620300"/>
              <a:ext cx="1474980" cy="1212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750" dirty="0">
                  <a:solidFill>
                    <a:schemeClr val="bg1">
                      <a:lumMod val="75000"/>
                    </a:schemeClr>
                  </a:solidFill>
                </a:rPr>
                <a:t>APOYO PARA LA IMPLEMENTACIÓN MUNICIPAL DE LA LEY DE HUMEDALES URBANOS</a:t>
              </a:r>
            </a:p>
          </p:txBody>
        </p:sp>
      </p:grpSp>
      <p:sp>
        <p:nvSpPr>
          <p:cNvPr id="10" name="Rectangle: Single Corner Rounded 6">
            <a:extLst>
              <a:ext uri="{FF2B5EF4-FFF2-40B4-BE49-F238E27FC236}">
                <a16:creationId xmlns:a16="http://schemas.microsoft.com/office/drawing/2014/main" id="{55D289AB-15A7-4C25-AE48-5676ED527CE0}"/>
              </a:ext>
            </a:extLst>
          </p:cNvPr>
          <p:cNvSpPr/>
          <p:nvPr/>
        </p:nvSpPr>
        <p:spPr>
          <a:xfrm>
            <a:off x="0" y="182034"/>
            <a:ext cx="8997244" cy="438855"/>
          </a:xfrm>
          <a:prstGeom prst="round1Rect">
            <a:avLst/>
          </a:prstGeom>
          <a:solidFill>
            <a:srgbClr val="74A4BC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400" dirty="0"/>
              <a:t>PLATAFORMA QGIS</a:t>
            </a:r>
          </a:p>
        </p:txBody>
      </p:sp>
      <p:pic>
        <p:nvPicPr>
          <p:cNvPr id="11" name="Picture 2" descr="QGIS (@qgis) | Twitter">
            <a:extLst>
              <a:ext uri="{FF2B5EF4-FFF2-40B4-BE49-F238E27FC236}">
                <a16:creationId xmlns:a16="http://schemas.microsoft.com/office/drawing/2014/main" id="{7240BA43-02D5-46A3-B0B0-A3625A3AE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42" y="4790732"/>
            <a:ext cx="1255713" cy="12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55C0E96-A97A-4C0E-81F7-018D455AEC1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19"/>
          <a:stretch>
            <a:fillRect/>
          </a:stretch>
        </p:blipFill>
        <p:spPr bwMode="auto">
          <a:xfrm>
            <a:off x="3104856" y="1543050"/>
            <a:ext cx="7505994" cy="43041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C5CE3D6-6AE2-4F58-AD6D-FA8BFF2B2B2B}"/>
              </a:ext>
            </a:extLst>
          </p:cNvPr>
          <p:cNvSpPr/>
          <p:nvPr/>
        </p:nvSpPr>
        <p:spPr>
          <a:xfrm>
            <a:off x="3702973" y="834605"/>
            <a:ext cx="4786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https://qgis.org/es/site/forusers/download.html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6392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C2B8BC0-F2AA-45F9-BE47-AF42B9F24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512" y="690562"/>
            <a:ext cx="703897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8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2F9690F-1174-4149-83A9-023C799FA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912" y="671513"/>
            <a:ext cx="703897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18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B2BFE3F-867A-47F2-867C-D52050B63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612" y="704850"/>
            <a:ext cx="6962775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085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3222</TotalTime>
  <Words>703</Words>
  <Application>Microsoft Office PowerPoint</Application>
  <PresentationFormat>Panorámica</PresentationFormat>
  <Paragraphs>124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Capacitación</dc:title>
  <dc:creator>Daniela Rivera Marin</dc:creator>
  <cp:lastModifiedBy>Aspee Quiroga, Nicolle</cp:lastModifiedBy>
  <cp:revision>194</cp:revision>
  <dcterms:created xsi:type="dcterms:W3CDTF">2021-04-02T14:27:39Z</dcterms:created>
  <dcterms:modified xsi:type="dcterms:W3CDTF">2021-05-13T19:29:48Z</dcterms:modified>
</cp:coreProperties>
</file>