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5" r:id="rId2"/>
    <p:sldId id="294" r:id="rId3"/>
    <p:sldId id="316" r:id="rId4"/>
    <p:sldId id="319" r:id="rId5"/>
    <p:sldId id="290" r:id="rId6"/>
    <p:sldId id="34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o Sciaraffia" initials="FS" lastIdx="1" clrIdx="0">
    <p:extLst>
      <p:ext uri="{19B8F6BF-5375-455C-9EA6-DF929625EA0E}">
        <p15:presenceInfo xmlns:p15="http://schemas.microsoft.com/office/powerpoint/2012/main" userId="0a9797644a756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4BC"/>
    <a:srgbClr val="8BAFB4"/>
    <a:srgbClr val="FDC935"/>
    <a:srgbClr val="FDD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6F649-A0DC-4225-B7C3-8DA2362A6324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F400099-9B63-4F8D-802B-993CBEFA26BD}">
      <dgm:prSet custT="1"/>
      <dgm:spPr/>
      <dgm:t>
        <a:bodyPr/>
        <a:lstStyle/>
        <a:p>
          <a:r>
            <a:rPr lang="es-CL" sz="1800" b="1" dirty="0"/>
            <a:t>Contenidos</a:t>
          </a:r>
          <a:endParaRPr lang="en-GB" sz="1800" b="1" dirty="0"/>
        </a:p>
      </dgm:t>
    </dgm:pt>
    <dgm:pt modelId="{D91FE71A-BADB-4088-98A8-2FF16C75BE10}" type="parTrans" cxnId="{90F1D607-DE52-4003-91FF-427AADFE8E26}">
      <dgm:prSet/>
      <dgm:spPr/>
      <dgm:t>
        <a:bodyPr/>
        <a:lstStyle/>
        <a:p>
          <a:endParaRPr lang="en-GB" sz="1400"/>
        </a:p>
      </dgm:t>
    </dgm:pt>
    <dgm:pt modelId="{B547F198-F814-4ED5-B61C-1DEE137BABE0}" type="sibTrans" cxnId="{90F1D607-DE52-4003-91FF-427AADFE8E26}">
      <dgm:prSet/>
      <dgm:spPr/>
      <dgm:t>
        <a:bodyPr/>
        <a:lstStyle/>
        <a:p>
          <a:endParaRPr lang="en-GB" sz="1400"/>
        </a:p>
      </dgm:t>
    </dgm:pt>
    <dgm:pt modelId="{F45AB207-FCF3-46AB-8D33-B76C74BE6FDE}">
      <dgm:prSet custT="1"/>
      <dgm:spPr/>
      <dgm:t>
        <a:bodyPr/>
        <a:lstStyle/>
        <a:p>
          <a:r>
            <a:rPr lang="es-CL" sz="1400" b="0" i="0" u="none" dirty="0"/>
            <a:t>Representación de información espacial</a:t>
          </a:r>
          <a:endParaRPr lang="en-GB" sz="1400" dirty="0"/>
        </a:p>
      </dgm:t>
    </dgm:pt>
    <dgm:pt modelId="{959BFF72-ACCD-4620-9994-5461FCC0071E}" type="parTrans" cxnId="{EF115698-9448-45FB-9B00-B30D3B253877}">
      <dgm:prSet/>
      <dgm:spPr/>
      <dgm:t>
        <a:bodyPr/>
        <a:lstStyle/>
        <a:p>
          <a:endParaRPr lang="en-GB" sz="1400"/>
        </a:p>
      </dgm:t>
    </dgm:pt>
    <dgm:pt modelId="{0F9ED7C8-162B-41D7-BE70-4A46D7BC1EA9}" type="sibTrans" cxnId="{EF115698-9448-45FB-9B00-B30D3B253877}">
      <dgm:prSet/>
      <dgm:spPr/>
      <dgm:t>
        <a:bodyPr/>
        <a:lstStyle/>
        <a:p>
          <a:endParaRPr lang="en-GB" sz="1400"/>
        </a:p>
      </dgm:t>
    </dgm:pt>
    <dgm:pt modelId="{D761569A-C52A-4AA6-AF0A-B410B3994A07}">
      <dgm:prSet custT="1"/>
      <dgm:spPr/>
      <dgm:t>
        <a:bodyPr/>
        <a:lstStyle/>
        <a:p>
          <a:r>
            <a:rPr lang="es-CL" sz="1400" b="0" i="0" u="none" dirty="0"/>
            <a:t>Composición cartográfica</a:t>
          </a:r>
          <a:endParaRPr lang="en-GB" sz="1400" b="0" i="0" u="none" dirty="0"/>
        </a:p>
      </dgm:t>
    </dgm:pt>
    <dgm:pt modelId="{E48A4BC3-EC2B-46D5-9708-10CFAB7D2364}" type="parTrans" cxnId="{8E9CECC5-1EB3-4DD2-A8F3-1E38007BD3F9}">
      <dgm:prSet/>
      <dgm:spPr/>
      <dgm:t>
        <a:bodyPr/>
        <a:lstStyle/>
        <a:p>
          <a:endParaRPr lang="en-GB"/>
        </a:p>
      </dgm:t>
    </dgm:pt>
    <dgm:pt modelId="{779BC1F6-22AB-496B-AB52-BDACBB302E70}" type="sibTrans" cxnId="{8E9CECC5-1EB3-4DD2-A8F3-1E38007BD3F9}">
      <dgm:prSet/>
      <dgm:spPr/>
      <dgm:t>
        <a:bodyPr/>
        <a:lstStyle/>
        <a:p>
          <a:endParaRPr lang="en-GB"/>
        </a:p>
      </dgm:t>
    </dgm:pt>
    <dgm:pt modelId="{67EB07C6-F09E-466B-AA58-8FD79294F55F}">
      <dgm:prSet custT="1"/>
      <dgm:spPr/>
      <dgm:t>
        <a:bodyPr/>
        <a:lstStyle/>
        <a:p>
          <a:r>
            <a:rPr lang="es-CL" sz="1400" b="0" i="0" u="none" dirty="0"/>
            <a:t>Elementos cartográficos (Cuerpo de Mapa, Título, Leyenda, Norte, Grilla y Escala)</a:t>
          </a:r>
          <a:endParaRPr lang="en-GB" sz="1400" b="0" i="0" u="none" dirty="0"/>
        </a:p>
      </dgm:t>
    </dgm:pt>
    <dgm:pt modelId="{C6EDE37C-6A45-47AD-8672-1AAD194B0301}" type="parTrans" cxnId="{9EB01E32-42C4-4D81-81D6-8C194ABB06C7}">
      <dgm:prSet/>
      <dgm:spPr/>
      <dgm:t>
        <a:bodyPr/>
        <a:lstStyle/>
        <a:p>
          <a:endParaRPr lang="en-GB"/>
        </a:p>
      </dgm:t>
    </dgm:pt>
    <dgm:pt modelId="{9BEFDB60-9647-4D50-BB46-2706E6CF71A3}" type="sibTrans" cxnId="{9EB01E32-42C4-4D81-81D6-8C194ABB06C7}">
      <dgm:prSet/>
      <dgm:spPr/>
      <dgm:t>
        <a:bodyPr/>
        <a:lstStyle/>
        <a:p>
          <a:endParaRPr lang="en-GB"/>
        </a:p>
      </dgm:t>
    </dgm:pt>
    <dgm:pt modelId="{D0E773F4-BFDE-461E-89DD-8BDF9F2629CC}">
      <dgm:prSet custT="1"/>
      <dgm:spPr/>
      <dgm:t>
        <a:bodyPr/>
        <a:lstStyle/>
        <a:p>
          <a:r>
            <a:rPr lang="es-CL" sz="1400" b="0" i="0" u="none" dirty="0"/>
            <a:t>Edición de la leyenda y vértices </a:t>
          </a:r>
          <a:endParaRPr lang="en-GB" sz="1400" b="0" i="0" u="none" dirty="0"/>
        </a:p>
      </dgm:t>
    </dgm:pt>
    <dgm:pt modelId="{13A208F1-DCB6-455E-8150-DE2CFC9E4878}" type="parTrans" cxnId="{1AA3AE3C-F6B4-4B90-8D75-0560DC0364C8}">
      <dgm:prSet/>
      <dgm:spPr/>
      <dgm:t>
        <a:bodyPr/>
        <a:lstStyle/>
        <a:p>
          <a:endParaRPr lang="en-GB"/>
        </a:p>
      </dgm:t>
    </dgm:pt>
    <dgm:pt modelId="{4123320A-FE17-46B0-ADD1-F7BAD37D88CA}" type="sibTrans" cxnId="{1AA3AE3C-F6B4-4B90-8D75-0560DC0364C8}">
      <dgm:prSet/>
      <dgm:spPr/>
      <dgm:t>
        <a:bodyPr/>
        <a:lstStyle/>
        <a:p>
          <a:endParaRPr lang="en-GB"/>
        </a:p>
      </dgm:t>
    </dgm:pt>
    <dgm:pt modelId="{5AAFFBE3-1FD0-4167-A096-1393F6A3D660}" type="pres">
      <dgm:prSet presAssocID="{0A36F649-A0DC-4225-B7C3-8DA2362A6324}" presName="vert0" presStyleCnt="0">
        <dgm:presLayoutVars>
          <dgm:dir/>
          <dgm:animOne val="branch"/>
          <dgm:animLvl val="lvl"/>
        </dgm:presLayoutVars>
      </dgm:prSet>
      <dgm:spPr/>
    </dgm:pt>
    <dgm:pt modelId="{93D8E5D7-5033-4EE1-A143-3FE4BE46E67D}" type="pres">
      <dgm:prSet presAssocID="{5F400099-9B63-4F8D-802B-993CBEFA26BD}" presName="thickLine" presStyleLbl="alignNode1" presStyleIdx="0" presStyleCnt="1"/>
      <dgm:spPr/>
    </dgm:pt>
    <dgm:pt modelId="{68EC2DCE-9B2E-4504-AFDA-695F0E926E1D}" type="pres">
      <dgm:prSet presAssocID="{5F400099-9B63-4F8D-802B-993CBEFA26BD}" presName="horz1" presStyleCnt="0"/>
      <dgm:spPr/>
    </dgm:pt>
    <dgm:pt modelId="{0D14C9ED-1F10-498F-ACC3-42D983C792DE}" type="pres">
      <dgm:prSet presAssocID="{5F400099-9B63-4F8D-802B-993CBEFA26BD}" presName="tx1" presStyleLbl="revTx" presStyleIdx="0" presStyleCnt="5"/>
      <dgm:spPr/>
    </dgm:pt>
    <dgm:pt modelId="{BD108362-35A7-4EF8-BF4F-3300C0553156}" type="pres">
      <dgm:prSet presAssocID="{5F400099-9B63-4F8D-802B-993CBEFA26BD}" presName="vert1" presStyleCnt="0"/>
      <dgm:spPr/>
    </dgm:pt>
    <dgm:pt modelId="{408709A8-8DAD-439B-A86D-72AE1D67F6E2}" type="pres">
      <dgm:prSet presAssocID="{F45AB207-FCF3-46AB-8D33-B76C74BE6FDE}" presName="vertSpace2a" presStyleCnt="0"/>
      <dgm:spPr/>
    </dgm:pt>
    <dgm:pt modelId="{C83D6BA2-1DFD-4F85-B040-D1A25CF47657}" type="pres">
      <dgm:prSet presAssocID="{F45AB207-FCF3-46AB-8D33-B76C74BE6FDE}" presName="horz2" presStyleCnt="0"/>
      <dgm:spPr/>
    </dgm:pt>
    <dgm:pt modelId="{1C0C8BBA-88D7-4BF4-84D3-5F3CDB1DD3EB}" type="pres">
      <dgm:prSet presAssocID="{F45AB207-FCF3-46AB-8D33-B76C74BE6FDE}" presName="horzSpace2" presStyleCnt="0"/>
      <dgm:spPr/>
    </dgm:pt>
    <dgm:pt modelId="{86880F1C-6FE7-46F4-8784-D3DD3EC63E91}" type="pres">
      <dgm:prSet presAssocID="{F45AB207-FCF3-46AB-8D33-B76C74BE6FDE}" presName="tx2" presStyleLbl="revTx" presStyleIdx="1" presStyleCnt="5"/>
      <dgm:spPr/>
    </dgm:pt>
    <dgm:pt modelId="{051077A2-E309-4C61-8267-0E8CC7C05B37}" type="pres">
      <dgm:prSet presAssocID="{F45AB207-FCF3-46AB-8D33-B76C74BE6FDE}" presName="vert2" presStyleCnt="0"/>
      <dgm:spPr/>
    </dgm:pt>
    <dgm:pt modelId="{27043F09-8697-48AB-8AC6-604E66CDFF94}" type="pres">
      <dgm:prSet presAssocID="{F45AB207-FCF3-46AB-8D33-B76C74BE6FDE}" presName="thinLine2b" presStyleLbl="callout" presStyleIdx="0" presStyleCnt="4"/>
      <dgm:spPr/>
    </dgm:pt>
    <dgm:pt modelId="{3EA29644-A12D-4D9E-88A6-6ECB32CC5221}" type="pres">
      <dgm:prSet presAssocID="{F45AB207-FCF3-46AB-8D33-B76C74BE6FDE}" presName="vertSpace2b" presStyleCnt="0"/>
      <dgm:spPr/>
    </dgm:pt>
    <dgm:pt modelId="{1DCBCF94-9E07-49AE-8998-25909E717D1F}" type="pres">
      <dgm:prSet presAssocID="{D761569A-C52A-4AA6-AF0A-B410B3994A07}" presName="horz2" presStyleCnt="0"/>
      <dgm:spPr/>
    </dgm:pt>
    <dgm:pt modelId="{40DA8026-6A30-43B1-97AC-42A9F308F991}" type="pres">
      <dgm:prSet presAssocID="{D761569A-C52A-4AA6-AF0A-B410B3994A07}" presName="horzSpace2" presStyleCnt="0"/>
      <dgm:spPr/>
    </dgm:pt>
    <dgm:pt modelId="{DEF9D53E-8ACF-4C80-88F4-6FAC50475517}" type="pres">
      <dgm:prSet presAssocID="{D761569A-C52A-4AA6-AF0A-B410B3994A07}" presName="tx2" presStyleLbl="revTx" presStyleIdx="2" presStyleCnt="5"/>
      <dgm:spPr/>
    </dgm:pt>
    <dgm:pt modelId="{E055FB97-0185-4E33-8ED0-F3EBE90AF224}" type="pres">
      <dgm:prSet presAssocID="{D761569A-C52A-4AA6-AF0A-B410B3994A07}" presName="vert2" presStyleCnt="0"/>
      <dgm:spPr/>
    </dgm:pt>
    <dgm:pt modelId="{F2FC3249-34A5-48FE-B38D-60604B2B922A}" type="pres">
      <dgm:prSet presAssocID="{D761569A-C52A-4AA6-AF0A-B410B3994A07}" presName="thinLine2b" presStyleLbl="callout" presStyleIdx="1" presStyleCnt="4"/>
      <dgm:spPr/>
    </dgm:pt>
    <dgm:pt modelId="{370D540E-8095-4EC4-96E3-1FF2B98D7417}" type="pres">
      <dgm:prSet presAssocID="{D761569A-C52A-4AA6-AF0A-B410B3994A07}" presName="vertSpace2b" presStyleCnt="0"/>
      <dgm:spPr/>
    </dgm:pt>
    <dgm:pt modelId="{4D82D66D-F47F-48A4-8579-A62DA0A55808}" type="pres">
      <dgm:prSet presAssocID="{67EB07C6-F09E-466B-AA58-8FD79294F55F}" presName="horz2" presStyleCnt="0"/>
      <dgm:spPr/>
    </dgm:pt>
    <dgm:pt modelId="{6B82438D-6DC1-46A1-9B75-CC3DD6B3BB26}" type="pres">
      <dgm:prSet presAssocID="{67EB07C6-F09E-466B-AA58-8FD79294F55F}" presName="horzSpace2" presStyleCnt="0"/>
      <dgm:spPr/>
    </dgm:pt>
    <dgm:pt modelId="{2071CBCD-9CAE-49F7-8AAD-CB9C494A15AF}" type="pres">
      <dgm:prSet presAssocID="{67EB07C6-F09E-466B-AA58-8FD79294F55F}" presName="tx2" presStyleLbl="revTx" presStyleIdx="3" presStyleCnt="5"/>
      <dgm:spPr/>
    </dgm:pt>
    <dgm:pt modelId="{3F62BC9A-53B6-4FF6-912C-754BC6E1FFDE}" type="pres">
      <dgm:prSet presAssocID="{67EB07C6-F09E-466B-AA58-8FD79294F55F}" presName="vert2" presStyleCnt="0"/>
      <dgm:spPr/>
    </dgm:pt>
    <dgm:pt modelId="{B53B1620-A692-4978-BB1A-2FABC9F07328}" type="pres">
      <dgm:prSet presAssocID="{67EB07C6-F09E-466B-AA58-8FD79294F55F}" presName="thinLine2b" presStyleLbl="callout" presStyleIdx="2" presStyleCnt="4"/>
      <dgm:spPr/>
    </dgm:pt>
    <dgm:pt modelId="{9ECFFBEE-290B-4EB4-BB69-37409B36C25D}" type="pres">
      <dgm:prSet presAssocID="{67EB07C6-F09E-466B-AA58-8FD79294F55F}" presName="vertSpace2b" presStyleCnt="0"/>
      <dgm:spPr/>
    </dgm:pt>
    <dgm:pt modelId="{0EADD34A-4388-404C-9327-315FFDEC87E2}" type="pres">
      <dgm:prSet presAssocID="{D0E773F4-BFDE-461E-89DD-8BDF9F2629CC}" presName="horz2" presStyleCnt="0"/>
      <dgm:spPr/>
    </dgm:pt>
    <dgm:pt modelId="{D0454279-BFFA-4329-A770-B2AD47FB7CD5}" type="pres">
      <dgm:prSet presAssocID="{D0E773F4-BFDE-461E-89DD-8BDF9F2629CC}" presName="horzSpace2" presStyleCnt="0"/>
      <dgm:spPr/>
    </dgm:pt>
    <dgm:pt modelId="{31F75031-335B-42FB-89E8-6E1897C1DAD3}" type="pres">
      <dgm:prSet presAssocID="{D0E773F4-BFDE-461E-89DD-8BDF9F2629CC}" presName="tx2" presStyleLbl="revTx" presStyleIdx="4" presStyleCnt="5"/>
      <dgm:spPr/>
    </dgm:pt>
    <dgm:pt modelId="{CB716313-D877-483C-8709-2AAF7C6ADCF8}" type="pres">
      <dgm:prSet presAssocID="{D0E773F4-BFDE-461E-89DD-8BDF9F2629CC}" presName="vert2" presStyleCnt="0"/>
      <dgm:spPr/>
    </dgm:pt>
    <dgm:pt modelId="{AF9D029A-AFBD-4DDD-BF6B-2BC248CECC36}" type="pres">
      <dgm:prSet presAssocID="{D0E773F4-BFDE-461E-89DD-8BDF9F2629CC}" presName="thinLine2b" presStyleLbl="callout" presStyleIdx="3" presStyleCnt="4"/>
      <dgm:spPr/>
    </dgm:pt>
    <dgm:pt modelId="{BC5CA5D1-9D37-45A4-9BC1-8CFC80570B7C}" type="pres">
      <dgm:prSet presAssocID="{D0E773F4-BFDE-461E-89DD-8BDF9F2629CC}" presName="vertSpace2b" presStyleCnt="0"/>
      <dgm:spPr/>
    </dgm:pt>
  </dgm:ptLst>
  <dgm:cxnLst>
    <dgm:cxn modelId="{90F1D607-DE52-4003-91FF-427AADFE8E26}" srcId="{0A36F649-A0DC-4225-B7C3-8DA2362A6324}" destId="{5F400099-9B63-4F8D-802B-993CBEFA26BD}" srcOrd="0" destOrd="0" parTransId="{D91FE71A-BADB-4088-98A8-2FF16C75BE10}" sibTransId="{B547F198-F814-4ED5-B61C-1DEE137BABE0}"/>
    <dgm:cxn modelId="{FC3C4519-FD10-49B2-BD07-2C36119C2F7C}" type="presOf" srcId="{D761569A-C52A-4AA6-AF0A-B410B3994A07}" destId="{DEF9D53E-8ACF-4C80-88F4-6FAC50475517}" srcOrd="0" destOrd="0" presId="urn:microsoft.com/office/officeart/2008/layout/LinedList"/>
    <dgm:cxn modelId="{57A1FC1F-4056-4F90-BA50-E1A0E9C0EAF8}" type="presOf" srcId="{5F400099-9B63-4F8D-802B-993CBEFA26BD}" destId="{0D14C9ED-1F10-498F-ACC3-42D983C792DE}" srcOrd="0" destOrd="0" presId="urn:microsoft.com/office/officeart/2008/layout/LinedList"/>
    <dgm:cxn modelId="{9EB01E32-42C4-4D81-81D6-8C194ABB06C7}" srcId="{5F400099-9B63-4F8D-802B-993CBEFA26BD}" destId="{67EB07C6-F09E-466B-AA58-8FD79294F55F}" srcOrd="2" destOrd="0" parTransId="{C6EDE37C-6A45-47AD-8672-1AAD194B0301}" sibTransId="{9BEFDB60-9647-4D50-BB46-2706E6CF71A3}"/>
    <dgm:cxn modelId="{1AA3AE3C-F6B4-4B90-8D75-0560DC0364C8}" srcId="{5F400099-9B63-4F8D-802B-993CBEFA26BD}" destId="{D0E773F4-BFDE-461E-89DD-8BDF9F2629CC}" srcOrd="3" destOrd="0" parTransId="{13A208F1-DCB6-455E-8150-DE2CFC9E4878}" sibTransId="{4123320A-FE17-46B0-ADD1-F7BAD37D88CA}"/>
    <dgm:cxn modelId="{16B0525B-8738-4403-A270-40C261F5F999}" type="presOf" srcId="{F45AB207-FCF3-46AB-8D33-B76C74BE6FDE}" destId="{86880F1C-6FE7-46F4-8784-D3DD3EC63E91}" srcOrd="0" destOrd="0" presId="urn:microsoft.com/office/officeart/2008/layout/LinedList"/>
    <dgm:cxn modelId="{7F36404E-2292-4FC9-9F00-278A714D39A9}" type="presOf" srcId="{0A36F649-A0DC-4225-B7C3-8DA2362A6324}" destId="{5AAFFBE3-1FD0-4167-A096-1393F6A3D660}" srcOrd="0" destOrd="0" presId="urn:microsoft.com/office/officeart/2008/layout/LinedList"/>
    <dgm:cxn modelId="{4A96B486-CD5E-4F65-9E60-AF92FEAC3BF5}" type="presOf" srcId="{D0E773F4-BFDE-461E-89DD-8BDF9F2629CC}" destId="{31F75031-335B-42FB-89E8-6E1897C1DAD3}" srcOrd="0" destOrd="0" presId="urn:microsoft.com/office/officeart/2008/layout/LinedList"/>
    <dgm:cxn modelId="{EF115698-9448-45FB-9B00-B30D3B253877}" srcId="{5F400099-9B63-4F8D-802B-993CBEFA26BD}" destId="{F45AB207-FCF3-46AB-8D33-B76C74BE6FDE}" srcOrd="0" destOrd="0" parTransId="{959BFF72-ACCD-4620-9994-5461FCC0071E}" sibTransId="{0F9ED7C8-162B-41D7-BE70-4A46D7BC1EA9}"/>
    <dgm:cxn modelId="{714312C5-8647-44CE-978A-6B444BE6D5FB}" type="presOf" srcId="{67EB07C6-F09E-466B-AA58-8FD79294F55F}" destId="{2071CBCD-9CAE-49F7-8AAD-CB9C494A15AF}" srcOrd="0" destOrd="0" presId="urn:microsoft.com/office/officeart/2008/layout/LinedList"/>
    <dgm:cxn modelId="{8E9CECC5-1EB3-4DD2-A8F3-1E38007BD3F9}" srcId="{5F400099-9B63-4F8D-802B-993CBEFA26BD}" destId="{D761569A-C52A-4AA6-AF0A-B410B3994A07}" srcOrd="1" destOrd="0" parTransId="{E48A4BC3-EC2B-46D5-9708-10CFAB7D2364}" sibTransId="{779BC1F6-22AB-496B-AB52-BDACBB302E70}"/>
    <dgm:cxn modelId="{A7F1999F-3296-48A9-8F10-7A77198C9F53}" type="presParOf" srcId="{5AAFFBE3-1FD0-4167-A096-1393F6A3D660}" destId="{93D8E5D7-5033-4EE1-A143-3FE4BE46E67D}" srcOrd="0" destOrd="0" presId="urn:microsoft.com/office/officeart/2008/layout/LinedList"/>
    <dgm:cxn modelId="{DBDE4F4A-A254-4392-B7AD-1F81AD9823B8}" type="presParOf" srcId="{5AAFFBE3-1FD0-4167-A096-1393F6A3D660}" destId="{68EC2DCE-9B2E-4504-AFDA-695F0E926E1D}" srcOrd="1" destOrd="0" presId="urn:microsoft.com/office/officeart/2008/layout/LinedList"/>
    <dgm:cxn modelId="{846A9B86-CC41-428A-95EE-A555437D8A98}" type="presParOf" srcId="{68EC2DCE-9B2E-4504-AFDA-695F0E926E1D}" destId="{0D14C9ED-1F10-498F-ACC3-42D983C792DE}" srcOrd="0" destOrd="0" presId="urn:microsoft.com/office/officeart/2008/layout/LinedList"/>
    <dgm:cxn modelId="{948C8DEB-6AFF-4FE7-8269-DAB340734FC2}" type="presParOf" srcId="{68EC2DCE-9B2E-4504-AFDA-695F0E926E1D}" destId="{BD108362-35A7-4EF8-BF4F-3300C0553156}" srcOrd="1" destOrd="0" presId="urn:microsoft.com/office/officeart/2008/layout/LinedList"/>
    <dgm:cxn modelId="{00271CCA-870C-42CC-B994-DF852FD7F619}" type="presParOf" srcId="{BD108362-35A7-4EF8-BF4F-3300C0553156}" destId="{408709A8-8DAD-439B-A86D-72AE1D67F6E2}" srcOrd="0" destOrd="0" presId="urn:microsoft.com/office/officeart/2008/layout/LinedList"/>
    <dgm:cxn modelId="{DFD4B318-4832-49A3-A224-0B16EC0E78AB}" type="presParOf" srcId="{BD108362-35A7-4EF8-BF4F-3300C0553156}" destId="{C83D6BA2-1DFD-4F85-B040-D1A25CF47657}" srcOrd="1" destOrd="0" presId="urn:microsoft.com/office/officeart/2008/layout/LinedList"/>
    <dgm:cxn modelId="{9339E80A-6FCD-4A95-B191-AED9DCD62031}" type="presParOf" srcId="{C83D6BA2-1DFD-4F85-B040-D1A25CF47657}" destId="{1C0C8BBA-88D7-4BF4-84D3-5F3CDB1DD3EB}" srcOrd="0" destOrd="0" presId="urn:microsoft.com/office/officeart/2008/layout/LinedList"/>
    <dgm:cxn modelId="{45CFD922-7C12-483A-AAD9-835EF3A50A32}" type="presParOf" srcId="{C83D6BA2-1DFD-4F85-B040-D1A25CF47657}" destId="{86880F1C-6FE7-46F4-8784-D3DD3EC63E91}" srcOrd="1" destOrd="0" presId="urn:microsoft.com/office/officeart/2008/layout/LinedList"/>
    <dgm:cxn modelId="{ADA90F0E-99F8-407D-BE71-260D56181ECF}" type="presParOf" srcId="{C83D6BA2-1DFD-4F85-B040-D1A25CF47657}" destId="{051077A2-E309-4C61-8267-0E8CC7C05B37}" srcOrd="2" destOrd="0" presId="urn:microsoft.com/office/officeart/2008/layout/LinedList"/>
    <dgm:cxn modelId="{C6712F9A-2E9D-4304-85BA-300FA07FE2D3}" type="presParOf" srcId="{BD108362-35A7-4EF8-BF4F-3300C0553156}" destId="{27043F09-8697-48AB-8AC6-604E66CDFF94}" srcOrd="2" destOrd="0" presId="urn:microsoft.com/office/officeart/2008/layout/LinedList"/>
    <dgm:cxn modelId="{7F76AD29-C9E8-4A07-A191-DAA55A698894}" type="presParOf" srcId="{BD108362-35A7-4EF8-BF4F-3300C0553156}" destId="{3EA29644-A12D-4D9E-88A6-6ECB32CC5221}" srcOrd="3" destOrd="0" presId="urn:microsoft.com/office/officeart/2008/layout/LinedList"/>
    <dgm:cxn modelId="{5A5A23E5-9309-424A-904B-CF950321DBD8}" type="presParOf" srcId="{BD108362-35A7-4EF8-BF4F-3300C0553156}" destId="{1DCBCF94-9E07-49AE-8998-25909E717D1F}" srcOrd="4" destOrd="0" presId="urn:microsoft.com/office/officeart/2008/layout/LinedList"/>
    <dgm:cxn modelId="{6BFA2F53-FDAB-4AFC-A0E0-2831691F1C39}" type="presParOf" srcId="{1DCBCF94-9E07-49AE-8998-25909E717D1F}" destId="{40DA8026-6A30-43B1-97AC-42A9F308F991}" srcOrd="0" destOrd="0" presId="urn:microsoft.com/office/officeart/2008/layout/LinedList"/>
    <dgm:cxn modelId="{24E85AF8-0AF6-4261-B162-90DBC296D8E7}" type="presParOf" srcId="{1DCBCF94-9E07-49AE-8998-25909E717D1F}" destId="{DEF9D53E-8ACF-4C80-88F4-6FAC50475517}" srcOrd="1" destOrd="0" presId="urn:microsoft.com/office/officeart/2008/layout/LinedList"/>
    <dgm:cxn modelId="{B23960CC-6508-483D-A793-C5B2BA33398C}" type="presParOf" srcId="{1DCBCF94-9E07-49AE-8998-25909E717D1F}" destId="{E055FB97-0185-4E33-8ED0-F3EBE90AF224}" srcOrd="2" destOrd="0" presId="urn:microsoft.com/office/officeart/2008/layout/LinedList"/>
    <dgm:cxn modelId="{0C9CE388-1CF5-4C6B-AA03-7F6E0155DAF1}" type="presParOf" srcId="{BD108362-35A7-4EF8-BF4F-3300C0553156}" destId="{F2FC3249-34A5-48FE-B38D-60604B2B922A}" srcOrd="5" destOrd="0" presId="urn:microsoft.com/office/officeart/2008/layout/LinedList"/>
    <dgm:cxn modelId="{01DDA9F1-B6A5-45F7-8017-E911DDE4D445}" type="presParOf" srcId="{BD108362-35A7-4EF8-BF4F-3300C0553156}" destId="{370D540E-8095-4EC4-96E3-1FF2B98D7417}" srcOrd="6" destOrd="0" presId="urn:microsoft.com/office/officeart/2008/layout/LinedList"/>
    <dgm:cxn modelId="{89126DE2-A993-4B98-A875-B4769222667D}" type="presParOf" srcId="{BD108362-35A7-4EF8-BF4F-3300C0553156}" destId="{4D82D66D-F47F-48A4-8579-A62DA0A55808}" srcOrd="7" destOrd="0" presId="urn:microsoft.com/office/officeart/2008/layout/LinedList"/>
    <dgm:cxn modelId="{9AE67D34-4131-45CA-BA67-6E25FC1E9A97}" type="presParOf" srcId="{4D82D66D-F47F-48A4-8579-A62DA0A55808}" destId="{6B82438D-6DC1-46A1-9B75-CC3DD6B3BB26}" srcOrd="0" destOrd="0" presId="urn:microsoft.com/office/officeart/2008/layout/LinedList"/>
    <dgm:cxn modelId="{067B263A-CD2F-4CA6-B231-FE30336AAAD5}" type="presParOf" srcId="{4D82D66D-F47F-48A4-8579-A62DA0A55808}" destId="{2071CBCD-9CAE-49F7-8AAD-CB9C494A15AF}" srcOrd="1" destOrd="0" presId="urn:microsoft.com/office/officeart/2008/layout/LinedList"/>
    <dgm:cxn modelId="{93EB6F7B-5472-4C97-80B8-92FEFD95974A}" type="presParOf" srcId="{4D82D66D-F47F-48A4-8579-A62DA0A55808}" destId="{3F62BC9A-53B6-4FF6-912C-754BC6E1FFDE}" srcOrd="2" destOrd="0" presId="urn:microsoft.com/office/officeart/2008/layout/LinedList"/>
    <dgm:cxn modelId="{284722BD-14BA-47FE-8B7B-26C96E643969}" type="presParOf" srcId="{BD108362-35A7-4EF8-BF4F-3300C0553156}" destId="{B53B1620-A692-4978-BB1A-2FABC9F07328}" srcOrd="8" destOrd="0" presId="urn:microsoft.com/office/officeart/2008/layout/LinedList"/>
    <dgm:cxn modelId="{8D6BA612-2AAF-4C50-AC49-704E6EEDC5B2}" type="presParOf" srcId="{BD108362-35A7-4EF8-BF4F-3300C0553156}" destId="{9ECFFBEE-290B-4EB4-BB69-37409B36C25D}" srcOrd="9" destOrd="0" presId="urn:microsoft.com/office/officeart/2008/layout/LinedList"/>
    <dgm:cxn modelId="{0AB103B0-798C-47F2-A291-F813242E8664}" type="presParOf" srcId="{BD108362-35A7-4EF8-BF4F-3300C0553156}" destId="{0EADD34A-4388-404C-9327-315FFDEC87E2}" srcOrd="10" destOrd="0" presId="urn:microsoft.com/office/officeart/2008/layout/LinedList"/>
    <dgm:cxn modelId="{861235D4-8260-4EC9-A7F9-DEC172B01AF1}" type="presParOf" srcId="{0EADD34A-4388-404C-9327-315FFDEC87E2}" destId="{D0454279-BFFA-4329-A770-B2AD47FB7CD5}" srcOrd="0" destOrd="0" presId="urn:microsoft.com/office/officeart/2008/layout/LinedList"/>
    <dgm:cxn modelId="{70BCFCFF-C944-4D81-A223-C08233B9E453}" type="presParOf" srcId="{0EADD34A-4388-404C-9327-315FFDEC87E2}" destId="{31F75031-335B-42FB-89E8-6E1897C1DAD3}" srcOrd="1" destOrd="0" presId="urn:microsoft.com/office/officeart/2008/layout/LinedList"/>
    <dgm:cxn modelId="{95FA6727-5EB3-499D-8C79-303AE4A51793}" type="presParOf" srcId="{0EADD34A-4388-404C-9327-315FFDEC87E2}" destId="{CB716313-D877-483C-8709-2AAF7C6ADCF8}" srcOrd="2" destOrd="0" presId="urn:microsoft.com/office/officeart/2008/layout/LinedList"/>
    <dgm:cxn modelId="{8F5B86C3-04A6-414B-957D-16A4696A538F}" type="presParOf" srcId="{BD108362-35A7-4EF8-BF4F-3300C0553156}" destId="{AF9D029A-AFBD-4DDD-BF6B-2BC248CECC36}" srcOrd="11" destOrd="0" presId="urn:microsoft.com/office/officeart/2008/layout/LinedList"/>
    <dgm:cxn modelId="{CCE66471-38E7-4529-B08E-3030939B2F38}" type="presParOf" srcId="{BD108362-35A7-4EF8-BF4F-3300C0553156}" destId="{BC5CA5D1-9D37-45A4-9BC1-8CFC80570B7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FDB85-17FF-4EFF-ABE1-B1FBCFE505E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D2FB37C-A343-47B8-9A1D-A6F4D93B26F6}">
      <dgm:prSet custT="1"/>
      <dgm:spPr>
        <a:solidFill>
          <a:srgbClr val="74A4BC"/>
        </a:solidFill>
      </dgm:spPr>
      <dgm:t>
        <a:bodyPr/>
        <a:lstStyle/>
        <a:p>
          <a:r>
            <a:rPr lang="es-CL" sz="1600" b="1" dirty="0"/>
            <a:t>Título</a:t>
          </a:r>
        </a:p>
      </dgm:t>
    </dgm:pt>
    <dgm:pt modelId="{205EC3B8-504E-4E58-BE3E-0E2BFEF9C0F6}" type="parTrans" cxnId="{B8AB73F1-F0EB-4DE5-8100-5A09D4DD716C}">
      <dgm:prSet/>
      <dgm:spPr/>
      <dgm:t>
        <a:bodyPr/>
        <a:lstStyle/>
        <a:p>
          <a:endParaRPr lang="es-CL"/>
        </a:p>
      </dgm:t>
    </dgm:pt>
    <dgm:pt modelId="{3B0CDF43-4561-4F3C-82C8-F998FB0559B4}" type="sibTrans" cxnId="{B8AB73F1-F0EB-4DE5-8100-5A09D4DD716C}">
      <dgm:prSet/>
      <dgm:spPr/>
      <dgm:t>
        <a:bodyPr/>
        <a:lstStyle/>
        <a:p>
          <a:endParaRPr lang="es-CL"/>
        </a:p>
      </dgm:t>
    </dgm:pt>
    <dgm:pt modelId="{0DC38FDD-E43B-403C-9971-11552AF75708}">
      <dgm:prSet custT="1"/>
      <dgm:spPr>
        <a:solidFill>
          <a:srgbClr val="74A4BC"/>
        </a:solidFill>
      </dgm:spPr>
      <dgm:t>
        <a:bodyPr/>
        <a:lstStyle/>
        <a:p>
          <a:r>
            <a:rPr lang="es-CL" sz="1600" b="1" dirty="0"/>
            <a:t>Leyenda</a:t>
          </a:r>
        </a:p>
      </dgm:t>
    </dgm:pt>
    <dgm:pt modelId="{D0FA44E1-BAC3-4D88-902B-F3107AEF7188}" type="parTrans" cxnId="{6F6C09BF-93EE-40A9-9C02-7E6B60C470B5}">
      <dgm:prSet/>
      <dgm:spPr/>
      <dgm:t>
        <a:bodyPr/>
        <a:lstStyle/>
        <a:p>
          <a:endParaRPr lang="es-CL"/>
        </a:p>
      </dgm:t>
    </dgm:pt>
    <dgm:pt modelId="{44B33B03-6E46-42E7-83FF-E516B1322136}" type="sibTrans" cxnId="{6F6C09BF-93EE-40A9-9C02-7E6B60C470B5}">
      <dgm:prSet/>
      <dgm:spPr/>
      <dgm:t>
        <a:bodyPr/>
        <a:lstStyle/>
        <a:p>
          <a:endParaRPr lang="es-CL"/>
        </a:p>
      </dgm:t>
    </dgm:pt>
    <dgm:pt modelId="{F6A4E8B4-A935-408C-ACC0-660BB92F2F64}">
      <dgm:prSet custT="1"/>
      <dgm:spPr>
        <a:solidFill>
          <a:srgbClr val="74A4BC"/>
        </a:solidFill>
      </dgm:spPr>
      <dgm:t>
        <a:bodyPr/>
        <a:lstStyle/>
        <a:p>
          <a:r>
            <a:rPr lang="es-CL" sz="1600" b="1" dirty="0"/>
            <a:t>Cuerpo</a:t>
          </a:r>
        </a:p>
      </dgm:t>
    </dgm:pt>
    <dgm:pt modelId="{A25B800F-E156-4ACD-BEAF-C93C42881ECE}" type="parTrans" cxnId="{50E1A30A-E363-4979-9DF3-C1D9EDB83A3A}">
      <dgm:prSet/>
      <dgm:spPr/>
      <dgm:t>
        <a:bodyPr/>
        <a:lstStyle/>
        <a:p>
          <a:endParaRPr lang="en-GB"/>
        </a:p>
      </dgm:t>
    </dgm:pt>
    <dgm:pt modelId="{4313D0B6-FF33-4B37-B76F-1D780CE4F1AB}" type="sibTrans" cxnId="{50E1A30A-E363-4979-9DF3-C1D9EDB83A3A}">
      <dgm:prSet/>
      <dgm:spPr/>
      <dgm:t>
        <a:bodyPr/>
        <a:lstStyle/>
        <a:p>
          <a:endParaRPr lang="en-GB"/>
        </a:p>
      </dgm:t>
    </dgm:pt>
    <dgm:pt modelId="{E3CA3D80-382D-44B5-AA75-D9EC3492C252}">
      <dgm:prSet custT="1"/>
      <dgm:spPr>
        <a:solidFill>
          <a:srgbClr val="74A4BC"/>
        </a:solidFill>
      </dgm:spPr>
      <dgm:t>
        <a:bodyPr/>
        <a:lstStyle/>
        <a:p>
          <a:r>
            <a:rPr lang="es-CL" sz="1600" b="1" dirty="0"/>
            <a:t>Escala</a:t>
          </a:r>
        </a:p>
      </dgm:t>
    </dgm:pt>
    <dgm:pt modelId="{12C150AC-3C37-4EC5-A6BE-BBEC94BEF840}" type="parTrans" cxnId="{71A722AE-B4FC-4067-B75F-C90D91B03892}">
      <dgm:prSet/>
      <dgm:spPr/>
      <dgm:t>
        <a:bodyPr/>
        <a:lstStyle/>
        <a:p>
          <a:endParaRPr lang="en-GB"/>
        </a:p>
      </dgm:t>
    </dgm:pt>
    <dgm:pt modelId="{4F3CEE8D-FCDD-4167-9C88-76FE3F3071E0}" type="sibTrans" cxnId="{71A722AE-B4FC-4067-B75F-C90D91B03892}">
      <dgm:prSet/>
      <dgm:spPr/>
      <dgm:t>
        <a:bodyPr/>
        <a:lstStyle/>
        <a:p>
          <a:endParaRPr lang="en-GB"/>
        </a:p>
      </dgm:t>
    </dgm:pt>
    <dgm:pt modelId="{346BA565-9F69-4F6C-A184-DEE61410A290}">
      <dgm:prSet custT="1"/>
      <dgm:spPr>
        <a:solidFill>
          <a:srgbClr val="74A4BC"/>
        </a:solidFill>
      </dgm:spPr>
      <dgm:t>
        <a:bodyPr/>
        <a:lstStyle/>
        <a:p>
          <a:r>
            <a:rPr lang="es-CL" sz="1600" b="1" dirty="0"/>
            <a:t>Norte</a:t>
          </a:r>
        </a:p>
      </dgm:t>
    </dgm:pt>
    <dgm:pt modelId="{05E54BF7-F132-431B-991F-0D40A3F74A72}" type="parTrans" cxnId="{E3F15E22-DD6D-451D-9FD8-579B497A1A30}">
      <dgm:prSet/>
      <dgm:spPr/>
      <dgm:t>
        <a:bodyPr/>
        <a:lstStyle/>
        <a:p>
          <a:endParaRPr lang="en-GB"/>
        </a:p>
      </dgm:t>
    </dgm:pt>
    <dgm:pt modelId="{DA83712E-FF5C-41B6-BD79-2122E7FDE4C1}" type="sibTrans" cxnId="{E3F15E22-DD6D-451D-9FD8-579B497A1A30}">
      <dgm:prSet/>
      <dgm:spPr/>
      <dgm:t>
        <a:bodyPr/>
        <a:lstStyle/>
        <a:p>
          <a:endParaRPr lang="en-GB"/>
        </a:p>
      </dgm:t>
    </dgm:pt>
    <dgm:pt modelId="{6A3D8B6F-C5C7-4284-9BA4-AD8FF7F93E3C}" type="pres">
      <dgm:prSet presAssocID="{27BFDB85-17FF-4EFF-ABE1-B1FBCFE505EB}" presName="Name0" presStyleCnt="0">
        <dgm:presLayoutVars>
          <dgm:dir/>
          <dgm:animLvl val="lvl"/>
          <dgm:resizeHandles val="exact"/>
        </dgm:presLayoutVars>
      </dgm:prSet>
      <dgm:spPr/>
    </dgm:pt>
    <dgm:pt modelId="{E9789C4B-61EA-4AEF-8259-EF3C79840A29}" type="pres">
      <dgm:prSet presAssocID="{F6A4E8B4-A935-408C-ACC0-660BB92F2F64}" presName="linNode" presStyleCnt="0"/>
      <dgm:spPr/>
    </dgm:pt>
    <dgm:pt modelId="{5F8E1541-88E1-40BC-811C-28F1D476AB3C}" type="pres">
      <dgm:prSet presAssocID="{F6A4E8B4-A935-408C-ACC0-660BB92F2F6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CAE87E1-47BE-4315-8E59-91CC846B2C5D}" type="pres">
      <dgm:prSet presAssocID="{4313D0B6-FF33-4B37-B76F-1D780CE4F1AB}" presName="sp" presStyleCnt="0"/>
      <dgm:spPr/>
    </dgm:pt>
    <dgm:pt modelId="{5D54BCD5-8029-4A79-8D7F-4B0787E1B30F}" type="pres">
      <dgm:prSet presAssocID="{DD2FB37C-A343-47B8-9A1D-A6F4D93B26F6}" presName="linNode" presStyleCnt="0"/>
      <dgm:spPr/>
    </dgm:pt>
    <dgm:pt modelId="{7E8E95E8-6888-4A9E-A596-7424E7B37F1E}" type="pres">
      <dgm:prSet presAssocID="{DD2FB37C-A343-47B8-9A1D-A6F4D93B26F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ECC1AA3-C606-4751-B7A1-A71BA797400C}" type="pres">
      <dgm:prSet presAssocID="{3B0CDF43-4561-4F3C-82C8-F998FB0559B4}" presName="sp" presStyleCnt="0"/>
      <dgm:spPr/>
    </dgm:pt>
    <dgm:pt modelId="{74F69808-D1AF-42E8-9C76-F4B76260AF39}" type="pres">
      <dgm:prSet presAssocID="{0DC38FDD-E43B-403C-9971-11552AF75708}" presName="linNode" presStyleCnt="0"/>
      <dgm:spPr/>
    </dgm:pt>
    <dgm:pt modelId="{B9398D28-344B-4A0A-9979-CBCA14AD2350}" type="pres">
      <dgm:prSet presAssocID="{0DC38FDD-E43B-403C-9971-11552AF7570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ABE819D5-108A-4C1A-B9DD-03DCB868287D}" type="pres">
      <dgm:prSet presAssocID="{44B33B03-6E46-42E7-83FF-E516B1322136}" presName="sp" presStyleCnt="0"/>
      <dgm:spPr/>
    </dgm:pt>
    <dgm:pt modelId="{C8FBA6F7-A857-435D-B3CA-BC1881C44258}" type="pres">
      <dgm:prSet presAssocID="{E3CA3D80-382D-44B5-AA75-D9EC3492C252}" presName="linNode" presStyleCnt="0"/>
      <dgm:spPr/>
    </dgm:pt>
    <dgm:pt modelId="{6478492E-C3B0-44D6-8707-7525FE2B52EE}" type="pres">
      <dgm:prSet presAssocID="{E3CA3D80-382D-44B5-AA75-D9EC3492C25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3E3EEEAB-8C9D-4C5F-8E54-C0CBD5163620}" type="pres">
      <dgm:prSet presAssocID="{4F3CEE8D-FCDD-4167-9C88-76FE3F3071E0}" presName="sp" presStyleCnt="0"/>
      <dgm:spPr/>
    </dgm:pt>
    <dgm:pt modelId="{0A0CE24B-94F2-4CC9-98D1-F76D100D7A47}" type="pres">
      <dgm:prSet presAssocID="{346BA565-9F69-4F6C-A184-DEE61410A290}" presName="linNode" presStyleCnt="0"/>
      <dgm:spPr/>
    </dgm:pt>
    <dgm:pt modelId="{831BF7D6-D47F-4AA1-805F-410C46378E16}" type="pres">
      <dgm:prSet presAssocID="{346BA565-9F69-4F6C-A184-DEE61410A290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50E1A30A-E363-4979-9DF3-C1D9EDB83A3A}" srcId="{27BFDB85-17FF-4EFF-ABE1-B1FBCFE505EB}" destId="{F6A4E8B4-A935-408C-ACC0-660BB92F2F64}" srcOrd="0" destOrd="0" parTransId="{A25B800F-E156-4ACD-BEAF-C93C42881ECE}" sibTransId="{4313D0B6-FF33-4B37-B76F-1D780CE4F1AB}"/>
    <dgm:cxn modelId="{F86DC90D-3348-4B55-86CA-47AC7B40FD20}" type="presOf" srcId="{E3CA3D80-382D-44B5-AA75-D9EC3492C252}" destId="{6478492E-C3B0-44D6-8707-7525FE2B52EE}" srcOrd="0" destOrd="0" presId="urn:microsoft.com/office/officeart/2005/8/layout/vList5"/>
    <dgm:cxn modelId="{E3F15E22-DD6D-451D-9FD8-579B497A1A30}" srcId="{27BFDB85-17FF-4EFF-ABE1-B1FBCFE505EB}" destId="{346BA565-9F69-4F6C-A184-DEE61410A290}" srcOrd="4" destOrd="0" parTransId="{05E54BF7-F132-431B-991F-0D40A3F74A72}" sibTransId="{DA83712E-FF5C-41B6-BD79-2122E7FDE4C1}"/>
    <dgm:cxn modelId="{DA8EFE4A-AD7B-47E5-9B4C-157B02B5E512}" type="presOf" srcId="{346BA565-9F69-4F6C-A184-DEE61410A290}" destId="{831BF7D6-D47F-4AA1-805F-410C46378E16}" srcOrd="0" destOrd="0" presId="urn:microsoft.com/office/officeart/2005/8/layout/vList5"/>
    <dgm:cxn modelId="{F036C34E-8BDE-4199-BAC6-623B37C73932}" type="presOf" srcId="{27BFDB85-17FF-4EFF-ABE1-B1FBCFE505EB}" destId="{6A3D8B6F-C5C7-4284-9BA4-AD8FF7F93E3C}" srcOrd="0" destOrd="0" presId="urn:microsoft.com/office/officeart/2005/8/layout/vList5"/>
    <dgm:cxn modelId="{19AD2B56-B83B-4F7B-A7B2-9974F72F14BD}" type="presOf" srcId="{F6A4E8B4-A935-408C-ACC0-660BB92F2F64}" destId="{5F8E1541-88E1-40BC-811C-28F1D476AB3C}" srcOrd="0" destOrd="0" presId="urn:microsoft.com/office/officeart/2005/8/layout/vList5"/>
    <dgm:cxn modelId="{35309A8E-F303-4480-AD0D-E3B10025BAF6}" type="presOf" srcId="{0DC38FDD-E43B-403C-9971-11552AF75708}" destId="{B9398D28-344B-4A0A-9979-CBCA14AD2350}" srcOrd="0" destOrd="0" presId="urn:microsoft.com/office/officeart/2005/8/layout/vList5"/>
    <dgm:cxn modelId="{9A03BEA8-D6FB-43EF-8599-5F8D33FE6D21}" type="presOf" srcId="{DD2FB37C-A343-47B8-9A1D-A6F4D93B26F6}" destId="{7E8E95E8-6888-4A9E-A596-7424E7B37F1E}" srcOrd="0" destOrd="0" presId="urn:microsoft.com/office/officeart/2005/8/layout/vList5"/>
    <dgm:cxn modelId="{71A722AE-B4FC-4067-B75F-C90D91B03892}" srcId="{27BFDB85-17FF-4EFF-ABE1-B1FBCFE505EB}" destId="{E3CA3D80-382D-44B5-AA75-D9EC3492C252}" srcOrd="3" destOrd="0" parTransId="{12C150AC-3C37-4EC5-A6BE-BBEC94BEF840}" sibTransId="{4F3CEE8D-FCDD-4167-9C88-76FE3F3071E0}"/>
    <dgm:cxn modelId="{6F6C09BF-93EE-40A9-9C02-7E6B60C470B5}" srcId="{27BFDB85-17FF-4EFF-ABE1-B1FBCFE505EB}" destId="{0DC38FDD-E43B-403C-9971-11552AF75708}" srcOrd="2" destOrd="0" parTransId="{D0FA44E1-BAC3-4D88-902B-F3107AEF7188}" sibTransId="{44B33B03-6E46-42E7-83FF-E516B1322136}"/>
    <dgm:cxn modelId="{B8AB73F1-F0EB-4DE5-8100-5A09D4DD716C}" srcId="{27BFDB85-17FF-4EFF-ABE1-B1FBCFE505EB}" destId="{DD2FB37C-A343-47B8-9A1D-A6F4D93B26F6}" srcOrd="1" destOrd="0" parTransId="{205EC3B8-504E-4E58-BE3E-0E2BFEF9C0F6}" sibTransId="{3B0CDF43-4561-4F3C-82C8-F998FB0559B4}"/>
    <dgm:cxn modelId="{6424758C-4239-430C-9C3A-EBC6C57BD7CA}" type="presParOf" srcId="{6A3D8B6F-C5C7-4284-9BA4-AD8FF7F93E3C}" destId="{E9789C4B-61EA-4AEF-8259-EF3C79840A29}" srcOrd="0" destOrd="0" presId="urn:microsoft.com/office/officeart/2005/8/layout/vList5"/>
    <dgm:cxn modelId="{539D22B5-A21F-405C-83B0-1E95DB35A595}" type="presParOf" srcId="{E9789C4B-61EA-4AEF-8259-EF3C79840A29}" destId="{5F8E1541-88E1-40BC-811C-28F1D476AB3C}" srcOrd="0" destOrd="0" presId="urn:microsoft.com/office/officeart/2005/8/layout/vList5"/>
    <dgm:cxn modelId="{3FAA0BB5-AA54-4B5A-9F14-7C10D33AC2DA}" type="presParOf" srcId="{6A3D8B6F-C5C7-4284-9BA4-AD8FF7F93E3C}" destId="{4CAE87E1-47BE-4315-8E59-91CC846B2C5D}" srcOrd="1" destOrd="0" presId="urn:microsoft.com/office/officeart/2005/8/layout/vList5"/>
    <dgm:cxn modelId="{746B6859-83FA-4386-9E20-004E8C5646AD}" type="presParOf" srcId="{6A3D8B6F-C5C7-4284-9BA4-AD8FF7F93E3C}" destId="{5D54BCD5-8029-4A79-8D7F-4B0787E1B30F}" srcOrd="2" destOrd="0" presId="urn:microsoft.com/office/officeart/2005/8/layout/vList5"/>
    <dgm:cxn modelId="{040EAF62-9054-4731-9F54-D0EEB3C5D06B}" type="presParOf" srcId="{5D54BCD5-8029-4A79-8D7F-4B0787E1B30F}" destId="{7E8E95E8-6888-4A9E-A596-7424E7B37F1E}" srcOrd="0" destOrd="0" presId="urn:microsoft.com/office/officeart/2005/8/layout/vList5"/>
    <dgm:cxn modelId="{79C541AD-CCD3-4600-90C8-CA68C1511208}" type="presParOf" srcId="{6A3D8B6F-C5C7-4284-9BA4-AD8FF7F93E3C}" destId="{CECC1AA3-C606-4751-B7A1-A71BA797400C}" srcOrd="3" destOrd="0" presId="urn:microsoft.com/office/officeart/2005/8/layout/vList5"/>
    <dgm:cxn modelId="{BBF8D130-19A4-430F-90C5-210CEA5BA586}" type="presParOf" srcId="{6A3D8B6F-C5C7-4284-9BA4-AD8FF7F93E3C}" destId="{74F69808-D1AF-42E8-9C76-F4B76260AF39}" srcOrd="4" destOrd="0" presId="urn:microsoft.com/office/officeart/2005/8/layout/vList5"/>
    <dgm:cxn modelId="{B4DE7A90-DD8A-4882-ADB2-05393063C107}" type="presParOf" srcId="{74F69808-D1AF-42E8-9C76-F4B76260AF39}" destId="{B9398D28-344B-4A0A-9979-CBCA14AD2350}" srcOrd="0" destOrd="0" presId="urn:microsoft.com/office/officeart/2005/8/layout/vList5"/>
    <dgm:cxn modelId="{92B390F2-BEE9-448C-BCAE-DC6587CAF214}" type="presParOf" srcId="{6A3D8B6F-C5C7-4284-9BA4-AD8FF7F93E3C}" destId="{ABE819D5-108A-4C1A-B9DD-03DCB868287D}" srcOrd="5" destOrd="0" presId="urn:microsoft.com/office/officeart/2005/8/layout/vList5"/>
    <dgm:cxn modelId="{C1836DFD-C521-46C7-BC6A-C65082A86E97}" type="presParOf" srcId="{6A3D8B6F-C5C7-4284-9BA4-AD8FF7F93E3C}" destId="{C8FBA6F7-A857-435D-B3CA-BC1881C44258}" srcOrd="6" destOrd="0" presId="urn:microsoft.com/office/officeart/2005/8/layout/vList5"/>
    <dgm:cxn modelId="{1EE57BD5-CFE8-47D9-97E2-65BED2D1493D}" type="presParOf" srcId="{C8FBA6F7-A857-435D-B3CA-BC1881C44258}" destId="{6478492E-C3B0-44D6-8707-7525FE2B52EE}" srcOrd="0" destOrd="0" presId="urn:microsoft.com/office/officeart/2005/8/layout/vList5"/>
    <dgm:cxn modelId="{C219A0EC-9D49-4466-93C2-7827C672E687}" type="presParOf" srcId="{6A3D8B6F-C5C7-4284-9BA4-AD8FF7F93E3C}" destId="{3E3EEEAB-8C9D-4C5F-8E54-C0CBD5163620}" srcOrd="7" destOrd="0" presId="urn:microsoft.com/office/officeart/2005/8/layout/vList5"/>
    <dgm:cxn modelId="{029EE820-7B80-43B8-9DCF-0451A756455C}" type="presParOf" srcId="{6A3D8B6F-C5C7-4284-9BA4-AD8FF7F93E3C}" destId="{0A0CE24B-94F2-4CC9-98D1-F76D100D7A47}" srcOrd="8" destOrd="0" presId="urn:microsoft.com/office/officeart/2005/8/layout/vList5"/>
    <dgm:cxn modelId="{59BDB98E-A492-4727-A3E0-7FEB5E9BE880}" type="presParOf" srcId="{0A0CE24B-94F2-4CC9-98D1-F76D100D7A47}" destId="{831BF7D6-D47F-4AA1-805F-410C46378E1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8E5D7-5033-4EE1-A143-3FE4BE46E67D}">
      <dsp:nvSpPr>
        <dsp:cNvPr id="0" name=""/>
        <dsp:cNvSpPr/>
      </dsp:nvSpPr>
      <dsp:spPr>
        <a:xfrm>
          <a:off x="0" y="0"/>
          <a:ext cx="89268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4C9ED-1F10-498F-ACC3-42D983C792DE}">
      <dsp:nvSpPr>
        <dsp:cNvPr id="0" name=""/>
        <dsp:cNvSpPr/>
      </dsp:nvSpPr>
      <dsp:spPr>
        <a:xfrm>
          <a:off x="0" y="0"/>
          <a:ext cx="1785361" cy="393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Contenidos</a:t>
          </a:r>
          <a:endParaRPr lang="en-GB" sz="1800" b="1" kern="1200" dirty="0"/>
        </a:p>
      </dsp:txBody>
      <dsp:txXfrm>
        <a:off x="0" y="0"/>
        <a:ext cx="1785361" cy="3938525"/>
      </dsp:txXfrm>
    </dsp:sp>
    <dsp:sp modelId="{86880F1C-6FE7-46F4-8784-D3DD3EC63E91}">
      <dsp:nvSpPr>
        <dsp:cNvPr id="0" name=""/>
        <dsp:cNvSpPr/>
      </dsp:nvSpPr>
      <dsp:spPr>
        <a:xfrm>
          <a:off x="1919263" y="46298"/>
          <a:ext cx="7007544" cy="92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0" i="0" u="none" kern="1200" dirty="0"/>
            <a:t>Representación de información espacial</a:t>
          </a:r>
          <a:endParaRPr lang="en-GB" sz="1400" kern="1200" dirty="0"/>
        </a:p>
      </dsp:txBody>
      <dsp:txXfrm>
        <a:off x="1919263" y="46298"/>
        <a:ext cx="7007544" cy="925976"/>
      </dsp:txXfrm>
    </dsp:sp>
    <dsp:sp modelId="{27043F09-8697-48AB-8AC6-604E66CDFF94}">
      <dsp:nvSpPr>
        <dsp:cNvPr id="0" name=""/>
        <dsp:cNvSpPr/>
      </dsp:nvSpPr>
      <dsp:spPr>
        <a:xfrm>
          <a:off x="1785361" y="972275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9D53E-8ACF-4C80-88F4-6FAC50475517}">
      <dsp:nvSpPr>
        <dsp:cNvPr id="0" name=""/>
        <dsp:cNvSpPr/>
      </dsp:nvSpPr>
      <dsp:spPr>
        <a:xfrm>
          <a:off x="1919263" y="1018574"/>
          <a:ext cx="7007544" cy="92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0" i="0" u="none" kern="1200" dirty="0"/>
            <a:t>Composición cartográfica</a:t>
          </a:r>
          <a:endParaRPr lang="en-GB" sz="1400" b="0" i="0" u="none" kern="1200" dirty="0"/>
        </a:p>
      </dsp:txBody>
      <dsp:txXfrm>
        <a:off x="1919263" y="1018574"/>
        <a:ext cx="7007544" cy="925976"/>
      </dsp:txXfrm>
    </dsp:sp>
    <dsp:sp modelId="{F2FC3249-34A5-48FE-B38D-60604B2B922A}">
      <dsp:nvSpPr>
        <dsp:cNvPr id="0" name=""/>
        <dsp:cNvSpPr/>
      </dsp:nvSpPr>
      <dsp:spPr>
        <a:xfrm>
          <a:off x="1785361" y="1944550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1CBCD-9CAE-49F7-8AAD-CB9C494A15AF}">
      <dsp:nvSpPr>
        <dsp:cNvPr id="0" name=""/>
        <dsp:cNvSpPr/>
      </dsp:nvSpPr>
      <dsp:spPr>
        <a:xfrm>
          <a:off x="1919263" y="1990849"/>
          <a:ext cx="7007544" cy="92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0" i="0" u="none" kern="1200" dirty="0"/>
            <a:t>Elementos cartográficos (Cuerpo de Mapa, Título, Leyenda, Norte, Grilla y Escala)</a:t>
          </a:r>
          <a:endParaRPr lang="en-GB" sz="1400" b="0" i="0" u="none" kern="1200" dirty="0"/>
        </a:p>
      </dsp:txBody>
      <dsp:txXfrm>
        <a:off x="1919263" y="1990849"/>
        <a:ext cx="7007544" cy="925976"/>
      </dsp:txXfrm>
    </dsp:sp>
    <dsp:sp modelId="{B53B1620-A692-4978-BB1A-2FABC9F07328}">
      <dsp:nvSpPr>
        <dsp:cNvPr id="0" name=""/>
        <dsp:cNvSpPr/>
      </dsp:nvSpPr>
      <dsp:spPr>
        <a:xfrm>
          <a:off x="1785361" y="2916825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75031-335B-42FB-89E8-6E1897C1DAD3}">
      <dsp:nvSpPr>
        <dsp:cNvPr id="0" name=""/>
        <dsp:cNvSpPr/>
      </dsp:nvSpPr>
      <dsp:spPr>
        <a:xfrm>
          <a:off x="1919263" y="2963124"/>
          <a:ext cx="7007544" cy="92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0" i="0" u="none" kern="1200" dirty="0"/>
            <a:t>Edición de la leyenda y vértices </a:t>
          </a:r>
          <a:endParaRPr lang="en-GB" sz="1400" b="0" i="0" u="none" kern="1200" dirty="0"/>
        </a:p>
      </dsp:txBody>
      <dsp:txXfrm>
        <a:off x="1919263" y="2963124"/>
        <a:ext cx="7007544" cy="925976"/>
      </dsp:txXfrm>
    </dsp:sp>
    <dsp:sp modelId="{AF9D029A-AFBD-4DDD-BF6B-2BC248CECC36}">
      <dsp:nvSpPr>
        <dsp:cNvPr id="0" name=""/>
        <dsp:cNvSpPr/>
      </dsp:nvSpPr>
      <dsp:spPr>
        <a:xfrm>
          <a:off x="1785361" y="3889101"/>
          <a:ext cx="71414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E1541-88E1-40BC-811C-28F1D476AB3C}">
      <dsp:nvSpPr>
        <dsp:cNvPr id="0" name=""/>
        <dsp:cNvSpPr/>
      </dsp:nvSpPr>
      <dsp:spPr>
        <a:xfrm>
          <a:off x="1192264" y="2486"/>
          <a:ext cx="1341297" cy="1087342"/>
        </a:xfrm>
        <a:prstGeom prst="roundRect">
          <a:avLst/>
        </a:prstGeom>
        <a:solidFill>
          <a:srgbClr val="74A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Cuerpo</a:t>
          </a:r>
        </a:p>
      </dsp:txBody>
      <dsp:txXfrm>
        <a:off x="1245344" y="55566"/>
        <a:ext cx="1235137" cy="981182"/>
      </dsp:txXfrm>
    </dsp:sp>
    <dsp:sp modelId="{7E8E95E8-6888-4A9E-A596-7424E7B37F1E}">
      <dsp:nvSpPr>
        <dsp:cNvPr id="0" name=""/>
        <dsp:cNvSpPr/>
      </dsp:nvSpPr>
      <dsp:spPr>
        <a:xfrm>
          <a:off x="1192264" y="1144196"/>
          <a:ext cx="1341297" cy="1087342"/>
        </a:xfrm>
        <a:prstGeom prst="roundRect">
          <a:avLst/>
        </a:prstGeom>
        <a:solidFill>
          <a:srgbClr val="74A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Título</a:t>
          </a:r>
        </a:p>
      </dsp:txBody>
      <dsp:txXfrm>
        <a:off x="1245344" y="1197276"/>
        <a:ext cx="1235137" cy="981182"/>
      </dsp:txXfrm>
    </dsp:sp>
    <dsp:sp modelId="{B9398D28-344B-4A0A-9979-CBCA14AD2350}">
      <dsp:nvSpPr>
        <dsp:cNvPr id="0" name=""/>
        <dsp:cNvSpPr/>
      </dsp:nvSpPr>
      <dsp:spPr>
        <a:xfrm>
          <a:off x="1192264" y="2285905"/>
          <a:ext cx="1341297" cy="1087342"/>
        </a:xfrm>
        <a:prstGeom prst="roundRect">
          <a:avLst/>
        </a:prstGeom>
        <a:solidFill>
          <a:srgbClr val="74A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Leyenda</a:t>
          </a:r>
        </a:p>
      </dsp:txBody>
      <dsp:txXfrm>
        <a:off x="1245344" y="2338985"/>
        <a:ext cx="1235137" cy="981182"/>
      </dsp:txXfrm>
    </dsp:sp>
    <dsp:sp modelId="{6478492E-C3B0-44D6-8707-7525FE2B52EE}">
      <dsp:nvSpPr>
        <dsp:cNvPr id="0" name=""/>
        <dsp:cNvSpPr/>
      </dsp:nvSpPr>
      <dsp:spPr>
        <a:xfrm>
          <a:off x="1192264" y="3427615"/>
          <a:ext cx="1341297" cy="1087342"/>
        </a:xfrm>
        <a:prstGeom prst="roundRect">
          <a:avLst/>
        </a:prstGeom>
        <a:solidFill>
          <a:srgbClr val="74A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Escala</a:t>
          </a:r>
        </a:p>
      </dsp:txBody>
      <dsp:txXfrm>
        <a:off x="1245344" y="3480695"/>
        <a:ext cx="1235137" cy="981182"/>
      </dsp:txXfrm>
    </dsp:sp>
    <dsp:sp modelId="{831BF7D6-D47F-4AA1-805F-410C46378E16}">
      <dsp:nvSpPr>
        <dsp:cNvPr id="0" name=""/>
        <dsp:cNvSpPr/>
      </dsp:nvSpPr>
      <dsp:spPr>
        <a:xfrm>
          <a:off x="1192264" y="4569324"/>
          <a:ext cx="1341297" cy="1087342"/>
        </a:xfrm>
        <a:prstGeom prst="roundRect">
          <a:avLst/>
        </a:prstGeom>
        <a:solidFill>
          <a:srgbClr val="74A4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/>
            <a:t>Norte</a:t>
          </a:r>
        </a:p>
      </dsp:txBody>
      <dsp:txXfrm>
        <a:off x="1245344" y="4622404"/>
        <a:ext cx="1235137" cy="981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B426-0DF1-4193-BB50-CA0AFC56968A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88AC-A6DD-4CA6-BF4D-85BC5CF1722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0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F0FDC-581A-4172-B1A6-D604E8006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5F38C1-988E-46A5-B86E-96EEAF893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2AE02-3515-4EA0-AECC-85FA789A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BA9CC-9461-4DF3-8DD4-D4635202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C82B7C-D29F-4477-8BA6-C0CC1921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3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63ECA-5840-44C7-A22C-0F5B4495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FE0F28-B8F2-40AD-B81E-656DDB03E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56ECA-2379-4BC9-9240-9967B68A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9890F-FD54-48C9-B4F9-412C6CB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71209-F346-46AA-A444-9431A400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15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AE5366-56A5-4B5E-8AD7-7F38AF311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97586E-B946-4210-99BF-31B752E63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BDE96-1D4E-4736-81DD-146BDEBA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203C6-807F-4E44-B6E9-3EB02F50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B6786-1567-4517-B959-8810AE70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13416-0995-4406-BED5-B356202B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14829-BB0D-4012-A6E7-2529CB000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80A1C-8CFF-4DD4-8C9D-5DAB61CE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A05375-EAB2-4BD7-BA44-AA8771BD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1038C-AA72-428A-ABF5-72802AB5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2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D453C-AE85-4C7C-80A9-CCB5180E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2E3BD-0D79-4F0F-B0AE-02899253A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1F994-4EEF-452B-B54E-71CD085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5CF2FB-4239-41AA-97A9-0D1FDCD5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E7A30-B4D4-4A92-84A2-BD20331E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5A630-EB51-427A-9120-21C1C65E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9A637-424F-4245-98C5-2AAE0E7B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02AB75-F60B-422C-93D5-63741FA16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95C2AE-94B7-451C-A1AF-8631A087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9809D1-54DE-4892-85E5-E576E2CE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A73700-5EB6-4F80-8CB9-70AF7C0A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A5B8F-1129-4E2E-8DB6-531E0309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F5401-55F4-4C47-A993-6FB039C51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8A288C-7A30-42E5-83A1-185A935A1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320967-E2CD-4716-BA42-67B2A2072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C334C-2D89-4353-B1FC-94D260F3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5B445D-D15B-41F9-B485-0BFCA83E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0F015E-9E31-4F5C-AD3A-D89DD7F1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B5922F-D919-4B04-8AB0-7BC39371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7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812FD-4B6D-48DA-80C7-1E3EF797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095F5F-AB5E-42ED-BFE6-0823AB00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973737-F05E-4366-8E61-F8374377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FEB909-6EA4-4633-AD0C-F98C49B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48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6A34D49-DD19-4791-8EAF-0B8B0ACB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5FBE93-B06A-4F88-B0C1-D372FE36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D549D-96CB-425C-880D-D2CCB3A5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57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0EBEF-AED1-454B-BBE2-016FD74A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70660-F22E-4DF1-94A1-C56C4CCE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C3B5F0-04F8-4CF0-A072-4C2594829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197690-711F-4582-B662-A6BDD5B2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CD89B7-BD95-429E-921A-B4EB286E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A2E0F9-1678-420F-8088-7D14C9CB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4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7EAE-F459-46F5-9FC3-FD7CDFDB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2231F-A20B-4D58-B0BF-E037E5B9E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83313A-CB29-4D9D-883A-3A7BA401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D62422-57D6-4423-A122-4109BF8F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E89EBB-E16B-455C-82BE-2620FE10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28FC2-B0A1-4B14-8223-275555F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0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09229B-8D9B-4A06-8CA6-6E41CB5B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770555-F085-45C0-9738-01E0494B5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15DF3-0F82-4D3B-8443-FFCF911BA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AC47-48C1-4B5B-A652-7B7E7950C44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D780B3-C3B5-4CB0-B6C3-251A1D030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7FCE99-1039-4D3F-8695-04647C584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113C-8492-4FE4-AD08-558AC7EDC3A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7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4505667-15B5-4A12-A4B7-8AC04E8CD5CD}"/>
              </a:ext>
            </a:extLst>
          </p:cNvPr>
          <p:cNvSpPr/>
          <p:nvPr/>
        </p:nvSpPr>
        <p:spPr>
          <a:xfrm flipH="1">
            <a:off x="3059556" y="605367"/>
            <a:ext cx="9132442" cy="165248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dirty="0"/>
              <a:t>CURSO QGIS</a:t>
            </a:r>
          </a:p>
          <a:p>
            <a:pPr algn="r"/>
            <a:r>
              <a:rPr lang="es-CL" sz="3200" b="1" dirty="0"/>
              <a:t>BIENVENIDOS</a:t>
            </a:r>
          </a:p>
          <a:p>
            <a:pPr algn="r"/>
            <a:endParaRPr lang="es-CL" sz="24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DD0D5CC-AAC0-41F5-B556-44950966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5903673"/>
            <a:ext cx="1966754" cy="697920"/>
          </a:xfrm>
          <a:prstGeom prst="rect">
            <a:avLst/>
          </a:prstGeom>
        </p:spPr>
      </p:pic>
      <p:pic>
        <p:nvPicPr>
          <p:cNvPr id="9" name="Picture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FFCCA77-A98C-44A7-ABAB-229B89F5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0" y="5863242"/>
            <a:ext cx="861721" cy="7804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36F134-7FA3-412A-957E-640EC417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4" r="7311" b="7076"/>
          <a:stretch/>
        </p:blipFill>
        <p:spPr>
          <a:xfrm>
            <a:off x="8620800" y="5766087"/>
            <a:ext cx="983674" cy="100214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CD69A-5B14-4BB8-98F1-D9B69DCF31CE}"/>
              </a:ext>
            </a:extLst>
          </p:cNvPr>
          <p:cNvGrpSpPr/>
          <p:nvPr/>
        </p:nvGrpSpPr>
        <p:grpSpPr>
          <a:xfrm>
            <a:off x="0" y="5175961"/>
            <a:ext cx="3444688" cy="1682039"/>
            <a:chOff x="2888379" y="2538312"/>
            <a:chExt cx="3444688" cy="1682039"/>
          </a:xfrm>
        </p:grpSpPr>
        <p:pic>
          <p:nvPicPr>
            <p:cNvPr id="27" name="Picture 26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105C9C4A-61A9-4A46-8CD2-FEB9AB50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4A032C-456A-418E-BE28-FCCC76CD1A74}"/>
                </a:ext>
              </a:extLst>
            </p:cNvPr>
            <p:cNvSpPr txBox="1"/>
            <p:nvPr/>
          </p:nvSpPr>
          <p:spPr>
            <a:xfrm>
              <a:off x="4925100" y="2620300"/>
              <a:ext cx="14079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10" name="TextBox 17">
            <a:extLst>
              <a:ext uri="{FF2B5EF4-FFF2-40B4-BE49-F238E27FC236}">
                <a16:creationId xmlns:a16="http://schemas.microsoft.com/office/drawing/2014/main" id="{C8E42C52-052E-4006-8740-8DFAFAFAFD14}"/>
              </a:ext>
            </a:extLst>
          </p:cNvPr>
          <p:cNvSpPr txBox="1"/>
          <p:nvPr/>
        </p:nvSpPr>
        <p:spPr>
          <a:xfrm>
            <a:off x="3059556" y="2624667"/>
            <a:ext cx="900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Antes de comenzar: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Por favor mantengan sus micrófonos silenciados y cámaras apagadas.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Realizar las preguntas al chat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Esta sesión será grabada.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Para registro, escribir sus nombre y apellido ( sobre su imagen de video hacer </a:t>
            </a:r>
            <a:r>
              <a:rPr lang="es-CL" dirty="0" err="1"/>
              <a:t>click</a:t>
            </a:r>
            <a:r>
              <a:rPr lang="es-CL" dirty="0"/>
              <a:t> en “…”  y luego “Renombrar”).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899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4505667-15B5-4A12-A4B7-8AC04E8CD5CD}"/>
              </a:ext>
            </a:extLst>
          </p:cNvPr>
          <p:cNvSpPr/>
          <p:nvPr/>
        </p:nvSpPr>
        <p:spPr>
          <a:xfrm flipH="1">
            <a:off x="3059556" y="605367"/>
            <a:ext cx="9132442" cy="165248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dirty="0"/>
              <a:t>CURSO QGIS</a:t>
            </a:r>
          </a:p>
          <a:p>
            <a:pPr algn="r"/>
            <a:r>
              <a:rPr lang="es-CL" sz="3200" b="1" dirty="0"/>
              <a:t>APLICACIÓN DE HERRAMIENTAS SIG</a:t>
            </a:r>
          </a:p>
          <a:p>
            <a:pPr algn="r"/>
            <a:endParaRPr lang="es-CL" sz="24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DD0D5CC-AAC0-41F5-B556-44950966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5903673"/>
            <a:ext cx="1966754" cy="697920"/>
          </a:xfrm>
          <a:prstGeom prst="rect">
            <a:avLst/>
          </a:prstGeom>
        </p:spPr>
      </p:pic>
      <p:pic>
        <p:nvPicPr>
          <p:cNvPr id="9" name="Picture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FFCCA77-A98C-44A7-ABAB-229B89F5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0" y="5863242"/>
            <a:ext cx="861721" cy="7804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36F134-7FA3-412A-957E-640EC417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4" r="7311" b="7076"/>
          <a:stretch/>
        </p:blipFill>
        <p:spPr>
          <a:xfrm>
            <a:off x="8620800" y="5766087"/>
            <a:ext cx="983674" cy="10021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39F86-3922-4A8B-B20E-762DC466DEFE}"/>
              </a:ext>
            </a:extLst>
          </p:cNvPr>
          <p:cNvSpPr txBox="1"/>
          <p:nvPr/>
        </p:nvSpPr>
        <p:spPr>
          <a:xfrm>
            <a:off x="7408333" y="2624667"/>
            <a:ext cx="466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Presentadora: </a:t>
            </a:r>
          </a:p>
          <a:p>
            <a:endParaRPr lang="es-CL" dirty="0"/>
          </a:p>
          <a:p>
            <a:r>
              <a:rPr lang="es-CL" b="1" dirty="0" err="1"/>
              <a:t>Nicolle</a:t>
            </a:r>
            <a:r>
              <a:rPr lang="es-CL" b="1" dirty="0"/>
              <a:t> Aspee Quiroga</a:t>
            </a:r>
          </a:p>
          <a:p>
            <a:r>
              <a:rPr lang="es-CL" dirty="0" err="1"/>
              <a:t>MSc</a:t>
            </a:r>
            <a:r>
              <a:rPr lang="es-CL" dirty="0"/>
              <a:t> in </a:t>
            </a:r>
            <a:r>
              <a:rPr lang="es-CL" dirty="0" err="1"/>
              <a:t>Sustainable</a:t>
            </a:r>
            <a:r>
              <a:rPr lang="es-CL" dirty="0"/>
              <a:t> </a:t>
            </a:r>
            <a:r>
              <a:rPr lang="es-CL" dirty="0" err="1"/>
              <a:t>Development</a:t>
            </a:r>
            <a:r>
              <a:rPr lang="es-CL" dirty="0"/>
              <a:t>, UCL/</a:t>
            </a:r>
          </a:p>
          <a:p>
            <a:r>
              <a:rPr lang="es-CL" dirty="0"/>
              <a:t>Analista y Consultora GeoAdaptive Chile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CD69A-5B14-4BB8-98F1-D9B69DCF31CE}"/>
              </a:ext>
            </a:extLst>
          </p:cNvPr>
          <p:cNvGrpSpPr/>
          <p:nvPr/>
        </p:nvGrpSpPr>
        <p:grpSpPr>
          <a:xfrm>
            <a:off x="0" y="5175961"/>
            <a:ext cx="3444688" cy="1682039"/>
            <a:chOff x="2888379" y="2538312"/>
            <a:chExt cx="3444688" cy="1682039"/>
          </a:xfrm>
        </p:grpSpPr>
        <p:pic>
          <p:nvPicPr>
            <p:cNvPr id="27" name="Picture 26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105C9C4A-61A9-4A46-8CD2-FEB9AB50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4A032C-456A-418E-BE28-FCCC76CD1A74}"/>
                </a:ext>
              </a:extLst>
            </p:cNvPr>
            <p:cNvSpPr txBox="1"/>
            <p:nvPr/>
          </p:nvSpPr>
          <p:spPr>
            <a:xfrm>
              <a:off x="4925100" y="2620300"/>
              <a:ext cx="14079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29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CC194C-97A2-4DC5-8BD4-A9CEB5CB5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21995"/>
              </p:ext>
            </p:extLst>
          </p:nvPr>
        </p:nvGraphicFramePr>
        <p:xfrm>
          <a:off x="1298983" y="187971"/>
          <a:ext cx="8035517" cy="6482057"/>
        </p:xfrm>
        <a:graphic>
          <a:graphicData uri="http://schemas.openxmlformats.org/drawingml/2006/table">
            <a:tbl>
              <a:tblPr firstRow="1" firstCol="1" bandRow="1"/>
              <a:tblGrid>
                <a:gridCol w="1785671">
                  <a:extLst>
                    <a:ext uri="{9D8B030D-6E8A-4147-A177-3AD203B41FA5}">
                      <a16:colId xmlns:a16="http://schemas.microsoft.com/office/drawing/2014/main" val="1574888282"/>
                    </a:ext>
                  </a:extLst>
                </a:gridCol>
                <a:gridCol w="1959632">
                  <a:extLst>
                    <a:ext uri="{9D8B030D-6E8A-4147-A177-3AD203B41FA5}">
                      <a16:colId xmlns:a16="http://schemas.microsoft.com/office/drawing/2014/main" val="2579593005"/>
                    </a:ext>
                  </a:extLst>
                </a:gridCol>
                <a:gridCol w="4290214">
                  <a:extLst>
                    <a:ext uri="{9D8B030D-6E8A-4147-A177-3AD203B41FA5}">
                      <a16:colId xmlns:a16="http://schemas.microsoft.com/office/drawing/2014/main" val="231335361"/>
                    </a:ext>
                  </a:extLst>
                </a:gridCol>
              </a:tblGrid>
              <a:tr h="101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/ Hora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Contenido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95116"/>
                  </a:ext>
                </a:extLst>
              </a:tr>
              <a:tr h="15579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1 (06/05)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Modulo 1: Información espacial y SIG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Características de la Información espacial: Posición, Sistemas de coordenadas, husos horarios, proyecciones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7157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Tipos de información espacial: </a:t>
                      </a:r>
                      <a:r>
                        <a:rPr lang="es-CL" sz="10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raster</a:t>
                      </a: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 vector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224974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Tecnologías de la información espacial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59194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Sistemas de información geográficos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34875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Funciones SIG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421662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Utilidades y aplicaciones de la información espacial y SIG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62168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Introducción a la interfaz de QGIS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441047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283644"/>
                  </a:ext>
                </a:extLst>
              </a:tr>
              <a:tr h="155794"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2 (13/05)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Modulo 2:  Ejercicio 1. Despliegue y visualización de información espacial en QGIS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Creación de proyecto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43924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Mapa base: Visualización de imagen satelital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2835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Despliegue y visualización de información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7833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Visualización de entidades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35900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 de atributos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839281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Focalización a escala comunal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83756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Etiquetado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718312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Simbología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52412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 de campos y entidades de humedales y límite Urbano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18993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Envío de la tarea y manual.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129351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41363"/>
                  </a:ext>
                </a:extLst>
              </a:tr>
              <a:tr h="15579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3 (20/05)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Modulo 3: Ejercicio 2. Análisis espacial exploratorio a escala municipal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Exportación limite comunal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25678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Selección y exportación de humedales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675618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Edición de polígonos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279235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 de atributos de humedales comunales y asignación de nuevos campos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01154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Selección y exportación de humedal a declarar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347396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Generación de vértices de humedales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682597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Asignación de coordenadas a los vértices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22612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39029"/>
                  </a:ext>
                </a:extLst>
              </a:tr>
              <a:tr h="15579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4 (27/05)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 4: Ejercicio 3. Representación cartográfica de humedales urbanos a escala municipal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Representación de información espacial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01184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Composición cartográfica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92303"/>
                  </a:ext>
                </a:extLst>
              </a:tr>
              <a:tr h="164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Elementos cartográficos (Cuerpo de Mapa, Título, Leyenda, Norte, Grilla y Escala)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109149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Edición de la leyenda y vértices 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672602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66751"/>
                  </a:ext>
                </a:extLst>
              </a:tr>
              <a:tr h="15579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5 (03/06)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 5: Ejercicio 4. Exportación y aplicaciones de la información espacial extraída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Tablas de atributos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629310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Capas a formato Google Earth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546383"/>
                  </a:ext>
                </a:extLst>
              </a:tr>
              <a:tr h="1557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Edición de entidades en Google Earth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686003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A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05512"/>
                  </a:ext>
                </a:extLst>
              </a:tr>
              <a:tr h="1557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Día 6 (10/06)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16:30 – 18:00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Módulo 6: Resolución de dudas y consultas.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Asistentes envían consultas de forma previa.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977054"/>
                  </a:ext>
                </a:extLst>
              </a:tr>
              <a:tr h="2609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Consultas son sistematizadas y abordadas de manera general por los expositores.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64" marR="1464" marT="1464" marB="14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140865"/>
                  </a:ext>
                </a:extLst>
              </a:tr>
            </a:tbl>
          </a:graphicData>
        </a:graphic>
      </p:graphicFrame>
      <p:grpSp>
        <p:nvGrpSpPr>
          <p:cNvPr id="20" name="Group 13">
            <a:extLst>
              <a:ext uri="{FF2B5EF4-FFF2-40B4-BE49-F238E27FC236}">
                <a16:creationId xmlns:a16="http://schemas.microsoft.com/office/drawing/2014/main" id="{4B111FC8-95FB-4279-A4B2-6D01ECFFBF5E}"/>
              </a:ext>
            </a:extLst>
          </p:cNvPr>
          <p:cNvGrpSpPr/>
          <p:nvPr/>
        </p:nvGrpSpPr>
        <p:grpSpPr>
          <a:xfrm>
            <a:off x="9919758" y="56520"/>
            <a:ext cx="2272242" cy="1088361"/>
            <a:chOff x="2888379" y="2538312"/>
            <a:chExt cx="3511701" cy="1682039"/>
          </a:xfrm>
        </p:grpSpPr>
        <p:pic>
          <p:nvPicPr>
            <p:cNvPr id="21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5A3EF3F8-122D-4EA3-A1F1-9B2014773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77A92F61-E196-42FC-8C0A-044E529D5D9D}"/>
                </a:ext>
              </a:extLst>
            </p:cNvPr>
            <p:cNvSpPr txBox="1"/>
            <p:nvPr/>
          </p:nvSpPr>
          <p:spPr>
            <a:xfrm>
              <a:off x="4925100" y="2620300"/>
              <a:ext cx="1474980" cy="1212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75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B8CECA7D-0B92-475B-A7D9-DD9B362E10C0}"/>
              </a:ext>
            </a:extLst>
          </p:cNvPr>
          <p:cNvSpPr/>
          <p:nvPr/>
        </p:nvSpPr>
        <p:spPr>
          <a:xfrm flipV="1">
            <a:off x="1298982" y="4791074"/>
            <a:ext cx="8035517" cy="647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Rounded 6">
            <a:extLst>
              <a:ext uri="{FF2B5EF4-FFF2-40B4-BE49-F238E27FC236}">
                <a16:creationId xmlns:a16="http://schemas.microsoft.com/office/drawing/2014/main" id="{2A8EA92C-BCD0-4621-B740-05D774428324}"/>
              </a:ext>
            </a:extLst>
          </p:cNvPr>
          <p:cNvSpPr/>
          <p:nvPr/>
        </p:nvSpPr>
        <p:spPr>
          <a:xfrm>
            <a:off x="0" y="182034"/>
            <a:ext cx="8997244" cy="721891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Modulo 4: Ejercicio 3. Análisis espacial exploratorio a escala municipal</a:t>
            </a: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D828AE69-8548-4289-8D51-59F3773B14BC}"/>
              </a:ext>
            </a:extLst>
          </p:cNvPr>
          <p:cNvGrpSpPr/>
          <p:nvPr/>
        </p:nvGrpSpPr>
        <p:grpSpPr>
          <a:xfrm>
            <a:off x="9919759" y="66045"/>
            <a:ext cx="2272243" cy="1088361"/>
            <a:chOff x="2888379" y="2538312"/>
            <a:chExt cx="3511701" cy="1682039"/>
          </a:xfrm>
        </p:grpSpPr>
        <p:pic>
          <p:nvPicPr>
            <p:cNvPr id="6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047E81FC-7D7D-47A1-949F-0AADEEFD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9B0611E-8562-447D-A3D7-EE872ADDAF34}"/>
                </a:ext>
              </a:extLst>
            </p:cNvPr>
            <p:cNvSpPr txBox="1"/>
            <p:nvPr/>
          </p:nvSpPr>
          <p:spPr>
            <a:xfrm>
              <a:off x="4925100" y="2620300"/>
              <a:ext cx="1474980" cy="1212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75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sp>
        <p:nvSpPr>
          <p:cNvPr id="20" name="Rectángulo 19" descr="América en globo terráqueo">
            <a:extLst>
              <a:ext uri="{FF2B5EF4-FFF2-40B4-BE49-F238E27FC236}">
                <a16:creationId xmlns:a16="http://schemas.microsoft.com/office/drawing/2014/main" id="{CF362157-CEA7-4986-B33D-7EA75B58D608}"/>
              </a:ext>
            </a:extLst>
          </p:cNvPr>
          <p:cNvSpPr/>
          <p:nvPr/>
        </p:nvSpPr>
        <p:spPr>
          <a:xfrm>
            <a:off x="1364701" y="2795165"/>
            <a:ext cx="779561" cy="79862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7A9DE1D-2FC4-47E0-B5F1-7938E190F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297714"/>
              </p:ext>
            </p:extLst>
          </p:nvPr>
        </p:nvGraphicFramePr>
        <p:xfrm>
          <a:off x="992951" y="2062225"/>
          <a:ext cx="8926808" cy="39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613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A0605D-B296-4282-BC4D-CA109229C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31023"/>
              </p:ext>
            </p:extLst>
          </p:nvPr>
        </p:nvGraphicFramePr>
        <p:xfrm>
          <a:off x="-584935" y="903925"/>
          <a:ext cx="3725825" cy="565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DED0DACF-2BF9-40E9-BD45-5CEDE2C1D628}"/>
              </a:ext>
            </a:extLst>
          </p:cNvPr>
          <p:cNvSpPr/>
          <p:nvPr/>
        </p:nvSpPr>
        <p:spPr>
          <a:xfrm>
            <a:off x="0" y="182034"/>
            <a:ext cx="8997244" cy="43885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/>
              <a:t>Elementos de un Mapa</a:t>
            </a: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2FE05114-2593-4929-909A-C2848901B2A0}"/>
              </a:ext>
            </a:extLst>
          </p:cNvPr>
          <p:cNvGrpSpPr/>
          <p:nvPr/>
        </p:nvGrpSpPr>
        <p:grpSpPr>
          <a:xfrm>
            <a:off x="9919758" y="66045"/>
            <a:ext cx="2272242" cy="1088361"/>
            <a:chOff x="2888379" y="2538312"/>
            <a:chExt cx="3511701" cy="1682039"/>
          </a:xfrm>
        </p:grpSpPr>
        <p:pic>
          <p:nvPicPr>
            <p:cNvPr id="11" name="Picture 14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36CD3CD0-BFC8-4165-BF1D-9B068468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3C4AE578-0C56-4E5A-A10D-896B5AD235F7}"/>
                </a:ext>
              </a:extLst>
            </p:cNvPr>
            <p:cNvSpPr txBox="1"/>
            <p:nvPr/>
          </p:nvSpPr>
          <p:spPr>
            <a:xfrm>
              <a:off x="4925100" y="2620300"/>
              <a:ext cx="1474980" cy="1212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75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  <p:pic>
        <p:nvPicPr>
          <p:cNvPr id="13" name="Picture 6" descr="Imagen relacionada">
            <a:extLst>
              <a:ext uri="{FF2B5EF4-FFF2-40B4-BE49-F238E27FC236}">
                <a16:creationId xmlns:a16="http://schemas.microsoft.com/office/drawing/2014/main" id="{B74DBAC9-B90F-4950-8EB4-A7A290613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4"/>
          <a:stretch/>
        </p:blipFill>
        <p:spPr bwMode="auto">
          <a:xfrm>
            <a:off x="2231558" y="4846839"/>
            <a:ext cx="830481" cy="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norte mapa simbolo">
            <a:extLst>
              <a:ext uri="{FF2B5EF4-FFF2-40B4-BE49-F238E27FC236}">
                <a16:creationId xmlns:a16="http://schemas.microsoft.com/office/drawing/2014/main" id="{7AB6ED50-A553-4E80-A7F5-0FB238780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58" y="5535069"/>
            <a:ext cx="2176653" cy="8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16334E1-2BA9-4676-92B2-514005EFF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4961" y="3235623"/>
            <a:ext cx="2000849" cy="1010062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</p:pic>
      <p:pic>
        <p:nvPicPr>
          <p:cNvPr id="19" name="Picture 6" descr="Imagen relacionada">
            <a:extLst>
              <a:ext uri="{FF2B5EF4-FFF2-40B4-BE49-F238E27FC236}">
                <a16:creationId xmlns:a16="http://schemas.microsoft.com/office/drawing/2014/main" id="{DAB70ED8-491D-4CF9-9AC0-9FC30B466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6" b="20371"/>
          <a:stretch/>
        </p:blipFill>
        <p:spPr bwMode="auto">
          <a:xfrm>
            <a:off x="3326136" y="4714677"/>
            <a:ext cx="1235716" cy="24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F6408B6-C709-4BBA-B812-569E06CA6D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9348" y="875044"/>
            <a:ext cx="1343083" cy="1088361"/>
          </a:xfrm>
          <a:prstGeom prst="rect">
            <a:avLst/>
          </a:prstGeom>
        </p:spPr>
      </p:pic>
      <p:pic>
        <p:nvPicPr>
          <p:cNvPr id="21" name="Imagen 20" descr="Mapa&#10;&#10;Descripción generada automáticamente">
            <a:extLst>
              <a:ext uri="{FF2B5EF4-FFF2-40B4-BE49-F238E27FC236}">
                <a16:creationId xmlns:a16="http://schemas.microsoft.com/office/drawing/2014/main" id="{FD897825-E6D5-4B72-8046-AC104F1223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41203" r="7710" b="4993"/>
          <a:stretch/>
        </p:blipFill>
        <p:spPr>
          <a:xfrm>
            <a:off x="5598609" y="1402369"/>
            <a:ext cx="5991225" cy="49142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FD45D64-3F49-45FF-9CCD-B84AB914FE92}"/>
              </a:ext>
            </a:extLst>
          </p:cNvPr>
          <p:cNvSpPr txBox="1"/>
          <p:nvPr/>
        </p:nvSpPr>
        <p:spPr>
          <a:xfrm>
            <a:off x="10531179" y="6358292"/>
            <a:ext cx="10679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900" dirty="0" err="1"/>
              <a:t>Geoadaptive</a:t>
            </a:r>
            <a:r>
              <a:rPr lang="es-CL" sz="900" dirty="0"/>
              <a:t>, 2020</a:t>
            </a:r>
            <a:endParaRPr lang="en-GB" sz="900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6C2A2FF-1DAA-4CBF-BB91-9910A47CBE7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26394" b="17328"/>
          <a:stretch/>
        </p:blipFill>
        <p:spPr>
          <a:xfrm>
            <a:off x="2137781" y="2519375"/>
            <a:ext cx="2902570" cy="125993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77422C2-ECB3-4A20-882C-3FEA4A3FBE48}"/>
              </a:ext>
            </a:extLst>
          </p:cNvPr>
          <p:cNvCxnSpPr>
            <a:cxnSpLocks/>
          </p:cNvCxnSpPr>
          <p:nvPr/>
        </p:nvCxnSpPr>
        <p:spPr>
          <a:xfrm>
            <a:off x="602166" y="2022088"/>
            <a:ext cx="45496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4D03D7A-7932-4582-A592-3083828C39ED}"/>
              </a:ext>
            </a:extLst>
          </p:cNvPr>
          <p:cNvCxnSpPr>
            <a:cxnSpLocks/>
          </p:cNvCxnSpPr>
          <p:nvPr/>
        </p:nvCxnSpPr>
        <p:spPr>
          <a:xfrm>
            <a:off x="598452" y="3155796"/>
            <a:ext cx="45496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0B62AB8-81FE-47EC-BFDB-991244A00B9A}"/>
              </a:ext>
            </a:extLst>
          </p:cNvPr>
          <p:cNvCxnSpPr>
            <a:cxnSpLocks/>
          </p:cNvCxnSpPr>
          <p:nvPr/>
        </p:nvCxnSpPr>
        <p:spPr>
          <a:xfrm>
            <a:off x="639342" y="4304371"/>
            <a:ext cx="45496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061783C-52C6-4A84-BEA2-C059ED85D2AF}"/>
              </a:ext>
            </a:extLst>
          </p:cNvPr>
          <p:cNvCxnSpPr>
            <a:cxnSpLocks/>
          </p:cNvCxnSpPr>
          <p:nvPr/>
        </p:nvCxnSpPr>
        <p:spPr>
          <a:xfrm>
            <a:off x="620759" y="5445506"/>
            <a:ext cx="4549697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0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4505667-15B5-4A12-A4B7-8AC04E8CD5CD}"/>
              </a:ext>
            </a:extLst>
          </p:cNvPr>
          <p:cNvSpPr/>
          <p:nvPr/>
        </p:nvSpPr>
        <p:spPr>
          <a:xfrm flipH="1">
            <a:off x="3059556" y="605367"/>
            <a:ext cx="9132442" cy="1652485"/>
          </a:xfrm>
          <a:prstGeom prst="round1Rect">
            <a:avLst/>
          </a:prstGeom>
          <a:solidFill>
            <a:srgbClr val="74A4B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400" dirty="0"/>
              <a:t>CURSO QGIS</a:t>
            </a:r>
          </a:p>
          <a:p>
            <a:pPr algn="r"/>
            <a:r>
              <a:rPr lang="es-CL" sz="3200" b="1" dirty="0"/>
              <a:t>APLICACIÓN DE HERRAMIENTAS SIG</a:t>
            </a:r>
          </a:p>
          <a:p>
            <a:pPr algn="r"/>
            <a:endParaRPr lang="es-CL" sz="2400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DD0D5CC-AAC0-41F5-B556-44950966E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50" y="5903673"/>
            <a:ext cx="1966754" cy="697920"/>
          </a:xfrm>
          <a:prstGeom prst="rect">
            <a:avLst/>
          </a:prstGeom>
        </p:spPr>
      </p:pic>
      <p:pic>
        <p:nvPicPr>
          <p:cNvPr id="9" name="Picture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FFFCCA77-A98C-44A7-ABAB-229B89F5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00" y="5863242"/>
            <a:ext cx="861721" cy="78047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36F134-7FA3-412A-957E-640EC417A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7154" r="7311" b="7076"/>
          <a:stretch/>
        </p:blipFill>
        <p:spPr>
          <a:xfrm>
            <a:off x="8620800" y="5766087"/>
            <a:ext cx="983674" cy="10021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339F86-3922-4A8B-B20E-762DC466DEFE}"/>
              </a:ext>
            </a:extLst>
          </p:cNvPr>
          <p:cNvSpPr txBox="1"/>
          <p:nvPr/>
        </p:nvSpPr>
        <p:spPr>
          <a:xfrm>
            <a:off x="7408333" y="2624667"/>
            <a:ext cx="466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Presentador: </a:t>
            </a:r>
          </a:p>
          <a:p>
            <a:endParaRPr lang="es-CL" dirty="0"/>
          </a:p>
          <a:p>
            <a:r>
              <a:rPr lang="es-CL" b="1" dirty="0" err="1"/>
              <a:t>Nicolle</a:t>
            </a:r>
            <a:r>
              <a:rPr lang="es-CL" b="1" dirty="0"/>
              <a:t> Aspee Quiroga</a:t>
            </a:r>
          </a:p>
          <a:p>
            <a:r>
              <a:rPr lang="es-CL" dirty="0" err="1"/>
              <a:t>MSc</a:t>
            </a:r>
            <a:r>
              <a:rPr lang="es-CL" dirty="0"/>
              <a:t> in </a:t>
            </a:r>
            <a:r>
              <a:rPr lang="es-CL" dirty="0" err="1"/>
              <a:t>Sustainable</a:t>
            </a:r>
            <a:r>
              <a:rPr lang="es-CL" dirty="0"/>
              <a:t> </a:t>
            </a:r>
            <a:r>
              <a:rPr lang="es-CL" dirty="0" err="1"/>
              <a:t>Development</a:t>
            </a:r>
            <a:r>
              <a:rPr lang="es-CL" dirty="0"/>
              <a:t>, UCL/</a:t>
            </a:r>
          </a:p>
          <a:p>
            <a:r>
              <a:rPr lang="es-CL" dirty="0"/>
              <a:t>Analista Consultor </a:t>
            </a:r>
            <a:r>
              <a:rPr lang="es-CL" dirty="0" err="1"/>
              <a:t>GeoAdaptive</a:t>
            </a:r>
            <a:r>
              <a:rPr lang="es-CL" dirty="0"/>
              <a:t> Chile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51CD69A-5B14-4BB8-98F1-D9B69DCF31CE}"/>
              </a:ext>
            </a:extLst>
          </p:cNvPr>
          <p:cNvGrpSpPr/>
          <p:nvPr/>
        </p:nvGrpSpPr>
        <p:grpSpPr>
          <a:xfrm>
            <a:off x="0" y="5175961"/>
            <a:ext cx="3444688" cy="1682039"/>
            <a:chOff x="2888379" y="2538312"/>
            <a:chExt cx="3444688" cy="1682039"/>
          </a:xfrm>
        </p:grpSpPr>
        <p:pic>
          <p:nvPicPr>
            <p:cNvPr id="27" name="Picture 26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105C9C4A-61A9-4A46-8CD2-FEB9AB50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379" y="2538312"/>
              <a:ext cx="2173265" cy="16820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4A032C-456A-418E-BE28-FCCC76CD1A74}"/>
                </a:ext>
              </a:extLst>
            </p:cNvPr>
            <p:cNvSpPr txBox="1"/>
            <p:nvPr/>
          </p:nvSpPr>
          <p:spPr>
            <a:xfrm>
              <a:off x="4925100" y="2620300"/>
              <a:ext cx="14079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dirty="0">
                  <a:solidFill>
                    <a:schemeClr val="bg1">
                      <a:lumMod val="75000"/>
                    </a:schemeClr>
                  </a:solidFill>
                </a:rPr>
                <a:t>APOYO PARA LA IMPLEMENTACIÓN MUNICIPAL DE LA LEY DE HUMEDALES URBANOS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294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551</Words>
  <Application>Microsoft Office PowerPoint</Application>
  <PresentationFormat>Panorámica</PresentationFormat>
  <Paragraphs>110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</dc:title>
  <dc:creator>Daniela Rivera Marin</dc:creator>
  <cp:lastModifiedBy>Aspee Quiroga, Nicolle</cp:lastModifiedBy>
  <cp:revision>202</cp:revision>
  <dcterms:created xsi:type="dcterms:W3CDTF">2021-04-02T14:27:39Z</dcterms:created>
  <dcterms:modified xsi:type="dcterms:W3CDTF">2021-05-27T20:48:09Z</dcterms:modified>
</cp:coreProperties>
</file>